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33"/>
  </p:notesMasterIdLst>
  <p:sldIdLst>
    <p:sldId id="256" r:id="rId2"/>
    <p:sldId id="257" r:id="rId3"/>
    <p:sldId id="258" r:id="rId4"/>
    <p:sldId id="273" r:id="rId5"/>
    <p:sldId id="295" r:id="rId6"/>
    <p:sldId id="296" r:id="rId7"/>
    <p:sldId id="274" r:id="rId8"/>
    <p:sldId id="275" r:id="rId9"/>
    <p:sldId id="276" r:id="rId10"/>
    <p:sldId id="277" r:id="rId11"/>
    <p:sldId id="278" r:id="rId12"/>
    <p:sldId id="279" r:id="rId13"/>
    <p:sldId id="297" r:id="rId14"/>
    <p:sldId id="280"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272" r:id="rId32"/>
  </p:sldIdLst>
  <p:sldSz cx="9144000" cy="5143500" type="screen16x9"/>
  <p:notesSz cx="6858000" cy="9144000"/>
  <p:embeddedFontLst>
    <p:embeddedFont>
      <p:font typeface="Montserrat" panose="020B0604020202020204"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Raleway Thin" panose="020B0604020202020204" charset="0"/>
      <p:regular r:id="rId42"/>
      <p:bold r:id="rId43"/>
      <p:italic r:id="rId44"/>
      <p:boldItalic r:id="rId45"/>
    </p:embeddedFont>
    <p:embeddedFont>
      <p:font typeface="Raleway" panose="020B0604020202020204"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65">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658" y="67"/>
      </p:cViewPr>
      <p:guideLst>
        <p:guide orient="horz" pos="1665"/>
        <p:guide pos="283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SzPts val="1400"/>
              <a:buNone/>
            </a:pPr>
            <a:endParaRPr/>
          </a:p>
        </p:txBody>
      </p:sp>
      <p:sp>
        <p:nvSpPr>
          <p:cNvPr id="339" name="Google Shape;339;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l"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3d7615274_0_4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g53d7615274_0_4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t>
            </a:r>
            <a:endParaRPr/>
          </a:p>
        </p:txBody>
      </p:sp>
      <p:sp>
        <p:nvSpPr>
          <p:cNvPr id="349" name="Google Shape;349;g53d7615274_0_4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134764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9d518148ac_0_5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g9d518148ac_0_5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9" name="Google Shape;839;g9d518148ac_0_5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Number title">
  <p:cSld name="1_Number title">
    <p:spTree>
      <p:nvGrpSpPr>
        <p:cNvPr id="1" name="Shape 10"/>
        <p:cNvGrpSpPr/>
        <p:nvPr/>
      </p:nvGrpSpPr>
      <p:grpSpPr>
        <a:xfrm>
          <a:off x="0" y="0"/>
          <a:ext cx="0" cy="0"/>
          <a:chOff x="0" y="0"/>
          <a:chExt cx="0" cy="0"/>
        </a:xfrm>
      </p:grpSpPr>
      <p:sp>
        <p:nvSpPr>
          <p:cNvPr id="11" name="Google Shape;11;p2"/>
          <p:cNvSpPr txBox="1">
            <a:spLocks noGrp="1"/>
          </p:cNvSpPr>
          <p:nvPr>
            <p:ph type="body" idx="1"/>
          </p:nvPr>
        </p:nvSpPr>
        <p:spPr>
          <a:xfrm>
            <a:off x="2550806" y="2198442"/>
            <a:ext cx="4059970" cy="755770"/>
          </a:xfrm>
          <a:prstGeom prst="rect">
            <a:avLst/>
          </a:prstGeom>
          <a:noFill/>
          <a:ln>
            <a:noFill/>
          </a:ln>
        </p:spPr>
        <p:txBody>
          <a:bodyPr spcFirstLastPara="1" wrap="square" lIns="0" tIns="0" rIns="0" bIns="0" anchor="ctr" anchorCtr="0">
            <a:noAutofit/>
          </a:bodyPr>
          <a:lstStyle>
            <a:lvl1pPr marL="457200" marR="0" lvl="0" indent="-228600" algn="ctr" rtl="0">
              <a:lnSpc>
                <a:spcPct val="100000"/>
              </a:lnSpc>
              <a:spcBef>
                <a:spcPts val="0"/>
              </a:spcBef>
              <a:spcAft>
                <a:spcPts val="0"/>
              </a:spcAft>
              <a:buClr>
                <a:srgbClr val="000000"/>
              </a:buClr>
              <a:buSzPts val="7500"/>
              <a:buFont typeface="Arial"/>
              <a:buNone/>
              <a:defRPr sz="7500" b="1" i="0" u="none" strike="noStrike" cap="none">
                <a:solidFill>
                  <a:schemeClr val="accent1"/>
                </a:solidFill>
                <a:latin typeface="Raleway Thin"/>
                <a:ea typeface="Raleway Thin"/>
                <a:cs typeface="Raleway Thin"/>
                <a:sym typeface="Raleway Thin"/>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12" name="Google Shape;12;p2"/>
          <p:cNvSpPr txBox="1">
            <a:spLocks noGrp="1"/>
          </p:cNvSpPr>
          <p:nvPr>
            <p:ph type="body" idx="2"/>
          </p:nvPr>
        </p:nvSpPr>
        <p:spPr>
          <a:xfrm>
            <a:off x="2550806" y="2954212"/>
            <a:ext cx="4059969" cy="254979"/>
          </a:xfrm>
          <a:prstGeom prst="rect">
            <a:avLst/>
          </a:prstGeom>
          <a:noFill/>
          <a:ln>
            <a:noFill/>
          </a:ln>
        </p:spPr>
        <p:txBody>
          <a:bodyPr spcFirstLastPara="1" wrap="square" lIns="0" tIns="0" rIns="0" bIns="0" anchor="ctr" anchorCtr="0">
            <a:noAutofit/>
          </a:bodyPr>
          <a:lstStyle>
            <a:lvl1pPr marL="457200" marR="0" lvl="0" indent="-228600" algn="ctr" rtl="0">
              <a:lnSpc>
                <a:spcPct val="100000"/>
              </a:lnSpc>
              <a:spcBef>
                <a:spcPts val="0"/>
              </a:spcBef>
              <a:spcAft>
                <a:spcPts val="0"/>
              </a:spcAft>
              <a:buClr>
                <a:srgbClr val="000000"/>
              </a:buClr>
              <a:buSzPts val="1200"/>
              <a:buFont typeface="Arial"/>
              <a:buNone/>
              <a:defRPr sz="1200" b="1" i="0" u="none" strike="noStrike" cap="none">
                <a:solidFill>
                  <a:srgbClr val="262626"/>
                </a:solidFill>
                <a:latin typeface="Raleway Thin"/>
                <a:ea typeface="Raleway Thin"/>
                <a:cs typeface="Raleway Thin"/>
                <a:sym typeface="Raleway Thin"/>
              </a:defRPr>
            </a:lvl1pPr>
            <a:lvl2pPr marL="914400" marR="0" lvl="1"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7_Simple title slide">
  <p:cSld name="7_Simple title slide">
    <p:bg>
      <p:bgPr>
        <a:solidFill>
          <a:schemeClr val="accent5"/>
        </a:solid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body" idx="1"/>
          </p:nvPr>
        </p:nvSpPr>
        <p:spPr>
          <a:xfrm>
            <a:off x="512029" y="1534044"/>
            <a:ext cx="8273195" cy="1384995"/>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750"/>
              </a:spcBef>
              <a:spcAft>
                <a:spcPts val="0"/>
              </a:spcAft>
              <a:buClr>
                <a:srgbClr val="882930"/>
              </a:buClr>
              <a:buSzPts val="10000"/>
              <a:buFont typeface="Arial"/>
              <a:buNone/>
              <a:defRPr sz="10000" b="1" i="0" u="none" strike="noStrike" cap="none">
                <a:solidFill>
                  <a:srgbClr val="882930"/>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
        <p:nvSpPr>
          <p:cNvPr id="39" name="Google Shape;39;p11"/>
          <p:cNvSpPr txBox="1">
            <a:spLocks noGrp="1"/>
          </p:cNvSpPr>
          <p:nvPr>
            <p:ph type="body" idx="2"/>
          </p:nvPr>
        </p:nvSpPr>
        <p:spPr>
          <a:xfrm>
            <a:off x="512030" y="2156478"/>
            <a:ext cx="8273195" cy="1105706"/>
          </a:xfrm>
          <a:prstGeom prst="rect">
            <a:avLst/>
          </a:prstGeom>
          <a:solidFill>
            <a:schemeClr val="accent5"/>
          </a:solidFill>
          <a:ln>
            <a:noFill/>
          </a:ln>
        </p:spPr>
        <p:txBody>
          <a:bodyPr spcFirstLastPara="1" wrap="square" lIns="0" tIns="72000" rIns="0" bIns="0" anchor="t" anchorCtr="0">
            <a:noAutofit/>
          </a:bodyPr>
          <a:lstStyle>
            <a:lvl1pPr marL="457200" marR="0" lvl="0" indent="-228600" algn="ctr" rtl="0">
              <a:lnSpc>
                <a:spcPct val="90000"/>
              </a:lnSpc>
              <a:spcBef>
                <a:spcPts val="750"/>
              </a:spcBef>
              <a:spcAft>
                <a:spcPts val="0"/>
              </a:spcAft>
              <a:buClr>
                <a:srgbClr val="FEFEFE"/>
              </a:buClr>
              <a:buSzPts val="3500"/>
              <a:buFont typeface="Arial"/>
              <a:buNone/>
              <a:defRPr sz="3500" b="1" i="0" u="none" strike="noStrike" cap="none">
                <a:solidFill>
                  <a:srgbClr val="FEFEFE"/>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8_Simple title slide">
  <p:cSld name="8_Simple title slide">
    <p:bg>
      <p:bgPr>
        <a:solidFill>
          <a:schemeClr val="accent6"/>
        </a:solidFill>
        <a:effectLst/>
      </p:bgPr>
    </p:bg>
    <p:spTree>
      <p:nvGrpSpPr>
        <p:cNvPr id="1" name="Shape 40"/>
        <p:cNvGrpSpPr/>
        <p:nvPr/>
      </p:nvGrpSpPr>
      <p:grpSpPr>
        <a:xfrm>
          <a:off x="0" y="0"/>
          <a:ext cx="0" cy="0"/>
          <a:chOff x="0" y="0"/>
          <a:chExt cx="0" cy="0"/>
        </a:xfrm>
      </p:grpSpPr>
      <p:sp>
        <p:nvSpPr>
          <p:cNvPr id="41" name="Google Shape;41;p12"/>
          <p:cNvSpPr txBox="1">
            <a:spLocks noGrp="1"/>
          </p:cNvSpPr>
          <p:nvPr>
            <p:ph type="body" idx="1"/>
          </p:nvPr>
        </p:nvSpPr>
        <p:spPr>
          <a:xfrm>
            <a:off x="512029" y="1534044"/>
            <a:ext cx="8273195" cy="1384995"/>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750"/>
              </a:spcBef>
              <a:spcAft>
                <a:spcPts val="0"/>
              </a:spcAft>
              <a:buClr>
                <a:srgbClr val="671425"/>
              </a:buClr>
              <a:buSzPts val="10000"/>
              <a:buFont typeface="Arial"/>
              <a:buNone/>
              <a:defRPr sz="10000" b="1" i="0" u="none" strike="noStrike" cap="none">
                <a:solidFill>
                  <a:srgbClr val="67142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
        <p:nvSpPr>
          <p:cNvPr id="42" name="Google Shape;42;p12"/>
          <p:cNvSpPr txBox="1">
            <a:spLocks noGrp="1"/>
          </p:cNvSpPr>
          <p:nvPr>
            <p:ph type="body" idx="2"/>
          </p:nvPr>
        </p:nvSpPr>
        <p:spPr>
          <a:xfrm>
            <a:off x="512030" y="2156478"/>
            <a:ext cx="8273195" cy="1105706"/>
          </a:xfrm>
          <a:prstGeom prst="rect">
            <a:avLst/>
          </a:prstGeom>
          <a:solidFill>
            <a:schemeClr val="accent6"/>
          </a:solidFill>
          <a:ln>
            <a:noFill/>
          </a:ln>
        </p:spPr>
        <p:txBody>
          <a:bodyPr spcFirstLastPara="1" wrap="square" lIns="0" tIns="72000" rIns="0" bIns="0" anchor="t" anchorCtr="0">
            <a:noAutofit/>
          </a:bodyPr>
          <a:lstStyle>
            <a:lvl1pPr marL="457200" marR="0" lvl="0" indent="-228600" algn="ctr" rtl="0">
              <a:lnSpc>
                <a:spcPct val="90000"/>
              </a:lnSpc>
              <a:spcBef>
                <a:spcPts val="750"/>
              </a:spcBef>
              <a:spcAft>
                <a:spcPts val="0"/>
              </a:spcAft>
              <a:buClr>
                <a:srgbClr val="FEFEFE"/>
              </a:buClr>
              <a:buSzPts val="3500"/>
              <a:buFont typeface="Arial"/>
              <a:buNone/>
              <a:defRPr sz="3500" b="1" i="0" u="none" strike="noStrike" cap="none">
                <a:solidFill>
                  <a:srgbClr val="FEFEFE"/>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_Number title">
  <p:cSld name="2_Number title">
    <p:spTree>
      <p:nvGrpSpPr>
        <p:cNvPr id="1" name="Shape 43"/>
        <p:cNvGrpSpPr/>
        <p:nvPr/>
      </p:nvGrpSpPr>
      <p:grpSpPr>
        <a:xfrm>
          <a:off x="0" y="0"/>
          <a:ext cx="0" cy="0"/>
          <a:chOff x="0" y="0"/>
          <a:chExt cx="0" cy="0"/>
        </a:xfrm>
      </p:grpSpPr>
      <p:sp>
        <p:nvSpPr>
          <p:cNvPr id="44" name="Google Shape;44;p13"/>
          <p:cNvSpPr txBox="1">
            <a:spLocks noGrp="1"/>
          </p:cNvSpPr>
          <p:nvPr>
            <p:ph type="body" idx="1"/>
          </p:nvPr>
        </p:nvSpPr>
        <p:spPr>
          <a:xfrm>
            <a:off x="2550806" y="1318842"/>
            <a:ext cx="4059970" cy="457197"/>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750"/>
              </a:spcBef>
              <a:spcAft>
                <a:spcPts val="0"/>
              </a:spcAft>
              <a:buClr>
                <a:schemeClr val="accent1"/>
              </a:buClr>
              <a:buSzPts val="3500"/>
              <a:buFont typeface="Arial"/>
              <a:buNone/>
              <a:defRPr sz="3500" b="1" i="0" u="none" strike="noStrike" cap="none">
                <a:solidFill>
                  <a:schemeClr val="accent1"/>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5" name="Google Shape;45;p13"/>
          <p:cNvSpPr txBox="1">
            <a:spLocks noGrp="1"/>
          </p:cNvSpPr>
          <p:nvPr>
            <p:ph type="body" idx="2"/>
          </p:nvPr>
        </p:nvSpPr>
        <p:spPr>
          <a:xfrm>
            <a:off x="2550806" y="1837584"/>
            <a:ext cx="4059969" cy="25497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750"/>
              </a:spcBef>
              <a:spcAft>
                <a:spcPts val="0"/>
              </a:spcAft>
              <a:buClr>
                <a:srgbClr val="262626"/>
              </a:buClr>
              <a:buSzPts val="1200"/>
              <a:buFont typeface="Arial"/>
              <a:buNone/>
              <a:defRPr sz="1200" b="1" i="0" u="none" strike="noStrike" cap="none">
                <a:solidFill>
                  <a:srgbClr val="262626"/>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3_Number title">
  <p:cSld name="3_Number title">
    <p:spTree>
      <p:nvGrpSpPr>
        <p:cNvPr id="1" name="Shape 46"/>
        <p:cNvGrpSpPr/>
        <p:nvPr/>
      </p:nvGrpSpPr>
      <p:grpSpPr>
        <a:xfrm>
          <a:off x="0" y="0"/>
          <a:ext cx="0" cy="0"/>
          <a:chOff x="0" y="0"/>
          <a:chExt cx="0" cy="0"/>
        </a:xfrm>
      </p:grpSpPr>
      <p:sp>
        <p:nvSpPr>
          <p:cNvPr id="47" name="Google Shape;47;p14"/>
          <p:cNvSpPr txBox="1">
            <a:spLocks noGrp="1"/>
          </p:cNvSpPr>
          <p:nvPr>
            <p:ph type="body" idx="1"/>
          </p:nvPr>
        </p:nvSpPr>
        <p:spPr>
          <a:xfrm>
            <a:off x="2550806" y="545121"/>
            <a:ext cx="4059970" cy="457197"/>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750"/>
              </a:spcBef>
              <a:spcAft>
                <a:spcPts val="0"/>
              </a:spcAft>
              <a:buClr>
                <a:schemeClr val="accent1"/>
              </a:buClr>
              <a:buSzPts val="3500"/>
              <a:buFont typeface="Arial"/>
              <a:buNone/>
              <a:defRPr sz="3500" b="1" i="0" u="none" strike="noStrike" cap="none">
                <a:solidFill>
                  <a:schemeClr val="accent1"/>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48" name="Google Shape;48;p14"/>
          <p:cNvSpPr txBox="1">
            <a:spLocks noGrp="1"/>
          </p:cNvSpPr>
          <p:nvPr>
            <p:ph type="body" idx="2"/>
          </p:nvPr>
        </p:nvSpPr>
        <p:spPr>
          <a:xfrm>
            <a:off x="2550806" y="1063863"/>
            <a:ext cx="4059969" cy="254979"/>
          </a:xfrm>
          <a:prstGeom prst="rect">
            <a:avLst/>
          </a:prstGeom>
          <a:noFill/>
          <a:ln>
            <a:noFill/>
          </a:ln>
        </p:spPr>
        <p:txBody>
          <a:bodyPr spcFirstLastPara="1" wrap="square" lIns="0" tIns="0" rIns="0" bIns="0" anchor="ctr" anchorCtr="0">
            <a:noAutofit/>
          </a:bodyPr>
          <a:lstStyle>
            <a:lvl1pPr marL="457200" marR="0" lvl="0" indent="-228600" algn="ctr" rtl="0">
              <a:lnSpc>
                <a:spcPct val="90000"/>
              </a:lnSpc>
              <a:spcBef>
                <a:spcPts val="750"/>
              </a:spcBef>
              <a:spcAft>
                <a:spcPts val="0"/>
              </a:spcAft>
              <a:buClr>
                <a:srgbClr val="262626"/>
              </a:buClr>
              <a:buSzPts val="1200"/>
              <a:buFont typeface="Arial"/>
              <a:buNone/>
              <a:defRPr sz="1200" b="1" i="0" u="none" strike="noStrike" cap="none">
                <a:solidFill>
                  <a:srgbClr val="262626"/>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cxnSp>
        <p:nvCxnSpPr>
          <p:cNvPr id="49" name="Google Shape;49;p14"/>
          <p:cNvCxnSpPr/>
          <p:nvPr/>
        </p:nvCxnSpPr>
        <p:spPr>
          <a:xfrm rot="10800000">
            <a:off x="4580790" y="1600200"/>
            <a:ext cx="0" cy="2778495"/>
          </a:xfrm>
          <a:prstGeom prst="straightConnector1">
            <a:avLst/>
          </a:prstGeom>
          <a:noFill/>
          <a:ln w="9525" cap="flat" cmpd="sng">
            <a:solidFill>
              <a:srgbClr val="882930"/>
            </a:solidFill>
            <a:prstDash val="solid"/>
            <a:miter lim="800000"/>
            <a:headEnd type="oval" w="med" len="med"/>
            <a:tailEnd type="none" w="sm" len="sm"/>
          </a:ln>
        </p:spPr>
      </p:cxnSp>
      <p:sp>
        <p:nvSpPr>
          <p:cNvPr id="50" name="Google Shape;50;p14"/>
          <p:cNvSpPr txBox="1">
            <a:spLocks noGrp="1"/>
          </p:cNvSpPr>
          <p:nvPr>
            <p:ph type="body" idx="3"/>
          </p:nvPr>
        </p:nvSpPr>
        <p:spPr>
          <a:xfrm>
            <a:off x="2550807" y="1600200"/>
            <a:ext cx="1915686" cy="254979"/>
          </a:xfrm>
          <a:prstGeom prst="rect">
            <a:avLst/>
          </a:prstGeom>
          <a:noFill/>
          <a:ln>
            <a:noFill/>
          </a:ln>
        </p:spPr>
        <p:txBody>
          <a:bodyPr spcFirstLastPara="1" wrap="square" lIns="0" tIns="0" rIns="0" bIns="0" anchor="ctr" anchorCtr="0">
            <a:noAutofit/>
          </a:bodyPr>
          <a:lstStyle>
            <a:lvl1pPr marL="457200" marR="0" lvl="0" indent="-228600" algn="r" rtl="0">
              <a:lnSpc>
                <a:spcPct val="90000"/>
              </a:lnSpc>
              <a:spcBef>
                <a:spcPts val="750"/>
              </a:spcBef>
              <a:spcAft>
                <a:spcPts val="0"/>
              </a:spcAft>
              <a:buClr>
                <a:schemeClr val="accent2"/>
              </a:buClr>
              <a:buSzPts val="3000"/>
              <a:buFont typeface="Arial"/>
              <a:buNone/>
              <a:defRPr sz="3000" b="1" i="0" u="none" strike="noStrike" cap="none">
                <a:solidFill>
                  <a:schemeClr val="accent2"/>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1" name="Google Shape;51;p14"/>
          <p:cNvSpPr txBox="1">
            <a:spLocks noGrp="1"/>
          </p:cNvSpPr>
          <p:nvPr>
            <p:ph type="body" idx="4"/>
          </p:nvPr>
        </p:nvSpPr>
        <p:spPr>
          <a:xfrm>
            <a:off x="4695089" y="1600200"/>
            <a:ext cx="1915686" cy="254979"/>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750"/>
              </a:spcBef>
              <a:spcAft>
                <a:spcPts val="0"/>
              </a:spcAft>
              <a:buClr>
                <a:schemeClr val="accent2"/>
              </a:buClr>
              <a:buSzPts val="1200"/>
              <a:buFont typeface="Arial"/>
              <a:buNone/>
              <a:defRPr sz="1200" b="1" i="0" u="none" strike="noStrike" cap="none">
                <a:solidFill>
                  <a:schemeClr val="accent2"/>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2" name="Google Shape;52;p14"/>
          <p:cNvSpPr txBox="1">
            <a:spLocks noGrp="1"/>
          </p:cNvSpPr>
          <p:nvPr>
            <p:ph type="body" idx="5"/>
          </p:nvPr>
        </p:nvSpPr>
        <p:spPr>
          <a:xfrm>
            <a:off x="2550807" y="2365129"/>
            <a:ext cx="1915686" cy="254979"/>
          </a:xfrm>
          <a:prstGeom prst="rect">
            <a:avLst/>
          </a:prstGeom>
          <a:noFill/>
          <a:ln>
            <a:noFill/>
          </a:ln>
        </p:spPr>
        <p:txBody>
          <a:bodyPr spcFirstLastPara="1" wrap="square" lIns="0" tIns="0" rIns="0" bIns="0" anchor="ctr" anchorCtr="0">
            <a:noAutofit/>
          </a:bodyPr>
          <a:lstStyle>
            <a:lvl1pPr marL="457200" marR="0" lvl="0" indent="-228600" algn="r" rtl="0">
              <a:lnSpc>
                <a:spcPct val="90000"/>
              </a:lnSpc>
              <a:spcBef>
                <a:spcPts val="750"/>
              </a:spcBef>
              <a:spcAft>
                <a:spcPts val="0"/>
              </a:spcAft>
              <a:buClr>
                <a:schemeClr val="accent3"/>
              </a:buClr>
              <a:buSzPts val="3000"/>
              <a:buFont typeface="Arial"/>
              <a:buNone/>
              <a:defRPr sz="3000" b="1" i="0" u="none" strike="noStrike" cap="none">
                <a:solidFill>
                  <a:schemeClr val="accent3"/>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4"/>
          <p:cNvSpPr txBox="1">
            <a:spLocks noGrp="1"/>
          </p:cNvSpPr>
          <p:nvPr>
            <p:ph type="body" idx="6"/>
          </p:nvPr>
        </p:nvSpPr>
        <p:spPr>
          <a:xfrm>
            <a:off x="4695089" y="2365129"/>
            <a:ext cx="1915686" cy="254979"/>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750"/>
              </a:spcBef>
              <a:spcAft>
                <a:spcPts val="0"/>
              </a:spcAft>
              <a:buClr>
                <a:schemeClr val="accent3"/>
              </a:buClr>
              <a:buSzPts val="1200"/>
              <a:buFont typeface="Arial"/>
              <a:buNone/>
              <a:defRPr sz="1200" b="1" i="0" u="none" strike="noStrike" cap="none">
                <a:solidFill>
                  <a:schemeClr val="accent3"/>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4" name="Google Shape;54;p14"/>
          <p:cNvSpPr txBox="1">
            <a:spLocks noGrp="1"/>
          </p:cNvSpPr>
          <p:nvPr>
            <p:ph type="body" idx="7"/>
          </p:nvPr>
        </p:nvSpPr>
        <p:spPr>
          <a:xfrm>
            <a:off x="4695089" y="1978270"/>
            <a:ext cx="1915686" cy="254979"/>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750"/>
              </a:spcBef>
              <a:spcAft>
                <a:spcPts val="0"/>
              </a:spcAft>
              <a:buClr>
                <a:srgbClr val="A5A5A5"/>
              </a:buClr>
              <a:buSzPts val="3000"/>
              <a:buFont typeface="Arial"/>
              <a:buNone/>
              <a:defRPr sz="3000" b="1" i="0" u="none" strike="noStrike" cap="none">
                <a:solidFill>
                  <a:srgbClr val="A5A5A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 name="Google Shape;55;p14"/>
          <p:cNvSpPr txBox="1">
            <a:spLocks noGrp="1"/>
          </p:cNvSpPr>
          <p:nvPr>
            <p:ph type="body" idx="8"/>
          </p:nvPr>
        </p:nvSpPr>
        <p:spPr>
          <a:xfrm>
            <a:off x="2542014" y="1978270"/>
            <a:ext cx="1915686" cy="254979"/>
          </a:xfrm>
          <a:prstGeom prst="rect">
            <a:avLst/>
          </a:prstGeom>
          <a:noFill/>
          <a:ln>
            <a:noFill/>
          </a:ln>
        </p:spPr>
        <p:txBody>
          <a:bodyPr spcFirstLastPara="1" wrap="square" lIns="0" tIns="0" rIns="0" bIns="0" anchor="ctr" anchorCtr="0">
            <a:noAutofit/>
          </a:bodyPr>
          <a:lstStyle>
            <a:lvl1pPr marL="457200" marR="0" lvl="0" indent="-228600" algn="r" rtl="0">
              <a:lnSpc>
                <a:spcPct val="90000"/>
              </a:lnSpc>
              <a:spcBef>
                <a:spcPts val="750"/>
              </a:spcBef>
              <a:spcAft>
                <a:spcPts val="0"/>
              </a:spcAft>
              <a:buClr>
                <a:srgbClr val="A5A5A5"/>
              </a:buClr>
              <a:buSzPts val="1200"/>
              <a:buFont typeface="Arial"/>
              <a:buNone/>
              <a:defRPr sz="1200" b="1" i="0" u="none" strike="noStrike" cap="none">
                <a:solidFill>
                  <a:srgbClr val="A5A5A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6" name="Google Shape;56;p14"/>
          <p:cNvSpPr txBox="1">
            <a:spLocks noGrp="1"/>
          </p:cNvSpPr>
          <p:nvPr>
            <p:ph type="body" idx="9"/>
          </p:nvPr>
        </p:nvSpPr>
        <p:spPr>
          <a:xfrm>
            <a:off x="4695089" y="2751993"/>
            <a:ext cx="1915686" cy="254979"/>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750"/>
              </a:spcBef>
              <a:spcAft>
                <a:spcPts val="0"/>
              </a:spcAft>
              <a:buClr>
                <a:srgbClr val="A5A5A5"/>
              </a:buClr>
              <a:buSzPts val="3000"/>
              <a:buFont typeface="Arial"/>
              <a:buNone/>
              <a:defRPr sz="3000" b="1" i="0" u="none" strike="noStrike" cap="none">
                <a:solidFill>
                  <a:srgbClr val="A5A5A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body" idx="13"/>
          </p:nvPr>
        </p:nvSpPr>
        <p:spPr>
          <a:xfrm>
            <a:off x="2542014" y="2751993"/>
            <a:ext cx="1915686" cy="254979"/>
          </a:xfrm>
          <a:prstGeom prst="rect">
            <a:avLst/>
          </a:prstGeom>
          <a:noFill/>
          <a:ln>
            <a:noFill/>
          </a:ln>
        </p:spPr>
        <p:txBody>
          <a:bodyPr spcFirstLastPara="1" wrap="square" lIns="0" tIns="0" rIns="0" bIns="0" anchor="ctr" anchorCtr="0">
            <a:noAutofit/>
          </a:bodyPr>
          <a:lstStyle>
            <a:lvl1pPr marL="457200" marR="0" lvl="0" indent="-228600" algn="r" rtl="0">
              <a:lnSpc>
                <a:spcPct val="90000"/>
              </a:lnSpc>
              <a:spcBef>
                <a:spcPts val="750"/>
              </a:spcBef>
              <a:spcAft>
                <a:spcPts val="0"/>
              </a:spcAft>
              <a:buClr>
                <a:srgbClr val="A5A5A5"/>
              </a:buClr>
              <a:buSzPts val="1200"/>
              <a:buFont typeface="Arial"/>
              <a:buNone/>
              <a:defRPr sz="1200" b="1" i="0" u="none" strike="noStrike" cap="none">
                <a:solidFill>
                  <a:srgbClr val="A5A5A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body" idx="14"/>
          </p:nvPr>
        </p:nvSpPr>
        <p:spPr>
          <a:xfrm>
            <a:off x="2550807" y="3147647"/>
            <a:ext cx="1915686" cy="254979"/>
          </a:xfrm>
          <a:prstGeom prst="rect">
            <a:avLst/>
          </a:prstGeom>
          <a:noFill/>
          <a:ln>
            <a:noFill/>
          </a:ln>
        </p:spPr>
        <p:txBody>
          <a:bodyPr spcFirstLastPara="1" wrap="square" lIns="0" tIns="0" rIns="0" bIns="0" anchor="ctr" anchorCtr="0">
            <a:noAutofit/>
          </a:bodyPr>
          <a:lstStyle>
            <a:lvl1pPr marL="457200" marR="0" lvl="0" indent="-228600" algn="r" rtl="0">
              <a:lnSpc>
                <a:spcPct val="90000"/>
              </a:lnSpc>
              <a:spcBef>
                <a:spcPts val="750"/>
              </a:spcBef>
              <a:spcAft>
                <a:spcPts val="0"/>
              </a:spcAft>
              <a:buClr>
                <a:schemeClr val="accent5"/>
              </a:buClr>
              <a:buSzPts val="3000"/>
              <a:buFont typeface="Arial"/>
              <a:buNone/>
              <a:defRPr sz="3000" b="1" i="0" u="none" strike="noStrike" cap="none">
                <a:solidFill>
                  <a:schemeClr val="accent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9" name="Google Shape;59;p14"/>
          <p:cNvSpPr txBox="1">
            <a:spLocks noGrp="1"/>
          </p:cNvSpPr>
          <p:nvPr>
            <p:ph type="body" idx="15"/>
          </p:nvPr>
        </p:nvSpPr>
        <p:spPr>
          <a:xfrm>
            <a:off x="4695089" y="3147647"/>
            <a:ext cx="1915686" cy="254979"/>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750"/>
              </a:spcBef>
              <a:spcAft>
                <a:spcPts val="0"/>
              </a:spcAft>
              <a:buClr>
                <a:schemeClr val="accent5"/>
              </a:buClr>
              <a:buSzPts val="1200"/>
              <a:buFont typeface="Arial"/>
              <a:buNone/>
              <a:defRPr sz="1200" b="1" i="0" u="none" strike="noStrike" cap="none">
                <a:solidFill>
                  <a:schemeClr val="accent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0" name="Google Shape;60;p14"/>
          <p:cNvSpPr txBox="1">
            <a:spLocks noGrp="1"/>
          </p:cNvSpPr>
          <p:nvPr>
            <p:ph type="body" idx="16"/>
          </p:nvPr>
        </p:nvSpPr>
        <p:spPr>
          <a:xfrm>
            <a:off x="4695089" y="3543302"/>
            <a:ext cx="1915686" cy="254979"/>
          </a:xfrm>
          <a:prstGeom prst="rect">
            <a:avLst/>
          </a:prstGeom>
          <a:noFill/>
          <a:ln>
            <a:noFill/>
          </a:ln>
        </p:spPr>
        <p:txBody>
          <a:bodyPr spcFirstLastPara="1" wrap="square" lIns="0" tIns="0" rIns="0" bIns="0" anchor="ctr" anchorCtr="0">
            <a:noAutofit/>
          </a:bodyPr>
          <a:lstStyle>
            <a:lvl1pPr marL="457200" marR="0" lvl="0" indent="-228600" algn="l" rtl="0">
              <a:lnSpc>
                <a:spcPct val="90000"/>
              </a:lnSpc>
              <a:spcBef>
                <a:spcPts val="750"/>
              </a:spcBef>
              <a:spcAft>
                <a:spcPts val="0"/>
              </a:spcAft>
              <a:buClr>
                <a:srgbClr val="A5A5A5"/>
              </a:buClr>
              <a:buSzPts val="3000"/>
              <a:buFont typeface="Arial"/>
              <a:buNone/>
              <a:defRPr sz="3000" b="1" i="0" u="none" strike="noStrike" cap="none">
                <a:solidFill>
                  <a:srgbClr val="A5A5A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1" name="Google Shape;61;p14"/>
          <p:cNvSpPr txBox="1">
            <a:spLocks noGrp="1"/>
          </p:cNvSpPr>
          <p:nvPr>
            <p:ph type="body" idx="17"/>
          </p:nvPr>
        </p:nvSpPr>
        <p:spPr>
          <a:xfrm>
            <a:off x="2542014" y="3543302"/>
            <a:ext cx="1915686" cy="254979"/>
          </a:xfrm>
          <a:prstGeom prst="rect">
            <a:avLst/>
          </a:prstGeom>
          <a:noFill/>
          <a:ln>
            <a:noFill/>
          </a:ln>
        </p:spPr>
        <p:txBody>
          <a:bodyPr spcFirstLastPara="1" wrap="square" lIns="0" tIns="0" rIns="0" bIns="0" anchor="ctr" anchorCtr="0">
            <a:noAutofit/>
          </a:bodyPr>
          <a:lstStyle>
            <a:lvl1pPr marL="457200" marR="0" lvl="0" indent="-228600" algn="r" rtl="0">
              <a:lnSpc>
                <a:spcPct val="90000"/>
              </a:lnSpc>
              <a:spcBef>
                <a:spcPts val="750"/>
              </a:spcBef>
              <a:spcAft>
                <a:spcPts val="0"/>
              </a:spcAft>
              <a:buClr>
                <a:srgbClr val="A5A5A5"/>
              </a:buClr>
              <a:buSzPts val="1200"/>
              <a:buFont typeface="Arial"/>
              <a:buNone/>
              <a:defRPr sz="1200" b="1" i="0" u="none" strike="noStrike" cap="none">
                <a:solidFill>
                  <a:srgbClr val="A5A5A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4_Image Background">
  <p:cSld name="4_Image Background">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a:stretch/>
        </p:blipFill>
        <p:spPr>
          <a:xfrm>
            <a:off x="7940302" y="559186"/>
            <a:ext cx="822960" cy="123167"/>
          </a:xfrm>
          <a:prstGeom prst="rect">
            <a:avLst/>
          </a:prstGeom>
          <a:noFill/>
          <a:ln>
            <a:noFill/>
          </a:ln>
        </p:spPr>
      </p:pic>
      <p:cxnSp>
        <p:nvCxnSpPr>
          <p:cNvPr id="64" name="Google Shape;64;p15"/>
          <p:cNvCxnSpPr/>
          <p:nvPr/>
        </p:nvCxnSpPr>
        <p:spPr>
          <a:xfrm>
            <a:off x="333833" y="791623"/>
            <a:ext cx="8429429" cy="0"/>
          </a:xfrm>
          <a:prstGeom prst="straightConnector1">
            <a:avLst/>
          </a:prstGeom>
          <a:noFill/>
          <a:ln w="9525" cap="flat" cmpd="sng">
            <a:solidFill>
              <a:srgbClr val="262626"/>
            </a:solidFill>
            <a:prstDash val="solid"/>
            <a:miter lim="800000"/>
            <a:headEnd type="oval" w="med" len="med"/>
            <a:tailEnd type="none" w="sm" len="sm"/>
          </a:ln>
        </p:spPr>
      </p:cxnSp>
      <p:sp>
        <p:nvSpPr>
          <p:cNvPr id="65" name="Google Shape;65;p15"/>
          <p:cNvSpPr>
            <a:spLocks noGrp="1"/>
          </p:cNvSpPr>
          <p:nvPr>
            <p:ph type="pic" idx="2"/>
          </p:nvPr>
        </p:nvSpPr>
        <p:spPr>
          <a:xfrm>
            <a:off x="4238624" y="960174"/>
            <a:ext cx="666750" cy="666750"/>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500"/>
              <a:buFont typeface="Arial"/>
              <a:buNone/>
              <a:defRPr sz="5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6" name="Google Shape;66;p15"/>
          <p:cNvSpPr>
            <a:spLocks noGrp="1"/>
          </p:cNvSpPr>
          <p:nvPr>
            <p:ph type="pic" idx="3"/>
          </p:nvPr>
        </p:nvSpPr>
        <p:spPr>
          <a:xfrm>
            <a:off x="4238624" y="2146077"/>
            <a:ext cx="666750" cy="666750"/>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500"/>
              <a:buFont typeface="Arial"/>
              <a:buNone/>
              <a:defRPr sz="5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7" name="Google Shape;67;p15"/>
          <p:cNvSpPr>
            <a:spLocks noGrp="1"/>
          </p:cNvSpPr>
          <p:nvPr>
            <p:ph type="pic" idx="4"/>
          </p:nvPr>
        </p:nvSpPr>
        <p:spPr>
          <a:xfrm>
            <a:off x="4238624" y="3331981"/>
            <a:ext cx="666750" cy="666750"/>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500"/>
              <a:buFont typeface="Arial"/>
              <a:buNone/>
              <a:defRPr sz="5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8" name="Google Shape;68;p15"/>
          <p:cNvSpPr>
            <a:spLocks noGrp="1"/>
          </p:cNvSpPr>
          <p:nvPr>
            <p:ph type="pic" idx="5"/>
          </p:nvPr>
        </p:nvSpPr>
        <p:spPr>
          <a:xfrm>
            <a:off x="3197405" y="3331981"/>
            <a:ext cx="666750" cy="666750"/>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500"/>
              <a:buFont typeface="Arial"/>
              <a:buNone/>
              <a:defRPr sz="5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69" name="Google Shape;69;p15"/>
          <p:cNvSpPr>
            <a:spLocks noGrp="1"/>
          </p:cNvSpPr>
          <p:nvPr>
            <p:ph type="pic" idx="6"/>
          </p:nvPr>
        </p:nvSpPr>
        <p:spPr>
          <a:xfrm>
            <a:off x="2179638" y="3331981"/>
            <a:ext cx="666750" cy="666750"/>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500"/>
              <a:buFont typeface="Arial"/>
              <a:buNone/>
              <a:defRPr sz="5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0" name="Google Shape;70;p15"/>
          <p:cNvSpPr>
            <a:spLocks noGrp="1"/>
          </p:cNvSpPr>
          <p:nvPr>
            <p:ph type="pic" idx="7"/>
          </p:nvPr>
        </p:nvSpPr>
        <p:spPr>
          <a:xfrm>
            <a:off x="1161871" y="3331981"/>
            <a:ext cx="666750" cy="666750"/>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500"/>
              <a:buFont typeface="Arial"/>
              <a:buNone/>
              <a:defRPr sz="5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1" name="Google Shape;71;p15"/>
          <p:cNvSpPr>
            <a:spLocks noGrp="1"/>
          </p:cNvSpPr>
          <p:nvPr>
            <p:ph type="pic" idx="8"/>
          </p:nvPr>
        </p:nvSpPr>
        <p:spPr>
          <a:xfrm>
            <a:off x="5744687" y="3331981"/>
            <a:ext cx="666750" cy="666750"/>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500"/>
              <a:buFont typeface="Arial"/>
              <a:buNone/>
              <a:defRPr sz="5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2" name="Google Shape;72;p15"/>
          <p:cNvSpPr>
            <a:spLocks noGrp="1"/>
          </p:cNvSpPr>
          <p:nvPr>
            <p:ph type="pic" idx="9"/>
          </p:nvPr>
        </p:nvSpPr>
        <p:spPr>
          <a:xfrm>
            <a:off x="7274203" y="3331981"/>
            <a:ext cx="666750" cy="666750"/>
          </a:xfrm>
          <a:prstGeom prst="ellipse">
            <a:avLst/>
          </a:prstGeom>
          <a:noFill/>
          <a:ln>
            <a:noFill/>
          </a:ln>
        </p:spPr>
        <p:txBody>
          <a:bodyPr spcFirstLastPara="1" wrap="square" lIns="91425" tIns="45700" rIns="91425" bIns="45700" anchor="t" anchorCtr="0">
            <a:noAutofit/>
          </a:bodyPr>
          <a:lstStyle>
            <a:lvl1pPr marR="0" lvl="0" algn="l" rtl="0">
              <a:lnSpc>
                <a:spcPct val="90000"/>
              </a:lnSpc>
              <a:spcBef>
                <a:spcPts val="750"/>
              </a:spcBef>
              <a:spcAft>
                <a:spcPts val="0"/>
              </a:spcAft>
              <a:buClr>
                <a:schemeClr val="dk1"/>
              </a:buClr>
              <a:buSzPts val="500"/>
              <a:buFont typeface="Arial"/>
              <a:buNone/>
              <a:defRPr sz="500" b="0" i="0" u="none" strike="noStrike" cap="none">
                <a:solidFill>
                  <a:schemeClr val="dk1"/>
                </a:solidFill>
                <a:latin typeface="Montserrat"/>
                <a:ea typeface="Montserrat"/>
                <a:cs typeface="Montserrat"/>
                <a:sym typeface="Montserrat"/>
              </a:defRPr>
            </a:lvl1pPr>
            <a:lvl2pPr marR="0" lvl="1"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73" name="Google Shape;73;p15"/>
          <p:cNvSpPr/>
          <p:nvPr/>
        </p:nvSpPr>
        <p:spPr>
          <a:xfrm>
            <a:off x="4130702" y="1700641"/>
            <a:ext cx="882595" cy="286351"/>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74" name="Google Shape;74;p15"/>
          <p:cNvSpPr/>
          <p:nvPr/>
        </p:nvSpPr>
        <p:spPr>
          <a:xfrm>
            <a:off x="4130702" y="2875034"/>
            <a:ext cx="882595" cy="286351"/>
          </a:xfrm>
          <a:prstGeom prst="rect">
            <a:avLst/>
          </a:prstGeom>
          <a:solidFill>
            <a:srgbClr val="EEA258"/>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75" name="Google Shape;75;p15"/>
          <p:cNvSpPr/>
          <p:nvPr/>
        </p:nvSpPr>
        <p:spPr>
          <a:xfrm>
            <a:off x="4130702" y="4073301"/>
            <a:ext cx="882595" cy="286351"/>
          </a:xfrm>
          <a:prstGeom prst="rect">
            <a:avLst/>
          </a:prstGeom>
          <a:solidFill>
            <a:srgbClr val="6CB6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76" name="Google Shape;76;p15"/>
          <p:cNvSpPr/>
          <p:nvPr/>
        </p:nvSpPr>
        <p:spPr>
          <a:xfrm>
            <a:off x="5648491" y="4071332"/>
            <a:ext cx="882595" cy="286351"/>
          </a:xfrm>
          <a:prstGeom prst="rect">
            <a:avLst/>
          </a:prstGeom>
          <a:solidFill>
            <a:srgbClr val="6CB6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77" name="Google Shape;77;p15"/>
          <p:cNvSpPr/>
          <p:nvPr/>
        </p:nvSpPr>
        <p:spPr>
          <a:xfrm>
            <a:off x="3089482" y="4071332"/>
            <a:ext cx="882595" cy="286351"/>
          </a:xfrm>
          <a:prstGeom prst="rect">
            <a:avLst/>
          </a:prstGeom>
          <a:solidFill>
            <a:srgbClr val="6CB6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78" name="Google Shape;78;p15"/>
          <p:cNvSpPr/>
          <p:nvPr/>
        </p:nvSpPr>
        <p:spPr>
          <a:xfrm>
            <a:off x="1055100" y="4071332"/>
            <a:ext cx="882595" cy="286351"/>
          </a:xfrm>
          <a:prstGeom prst="rect">
            <a:avLst/>
          </a:prstGeom>
          <a:solidFill>
            <a:srgbClr val="6CB6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79" name="Google Shape;79;p15"/>
          <p:cNvSpPr/>
          <p:nvPr/>
        </p:nvSpPr>
        <p:spPr>
          <a:xfrm>
            <a:off x="2071715" y="4071332"/>
            <a:ext cx="882595" cy="286351"/>
          </a:xfrm>
          <a:prstGeom prst="rect">
            <a:avLst/>
          </a:prstGeom>
          <a:solidFill>
            <a:srgbClr val="6CB6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80" name="Google Shape;80;p15"/>
          <p:cNvSpPr/>
          <p:nvPr/>
        </p:nvSpPr>
        <p:spPr>
          <a:xfrm>
            <a:off x="7166280" y="4081901"/>
            <a:ext cx="882595" cy="286351"/>
          </a:xfrm>
          <a:prstGeom prst="rect">
            <a:avLst/>
          </a:prstGeom>
          <a:solidFill>
            <a:srgbClr val="6CB6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81" name="Google Shape;81;p15"/>
          <p:cNvSpPr/>
          <p:nvPr/>
        </p:nvSpPr>
        <p:spPr>
          <a:xfrm>
            <a:off x="5648490" y="4599102"/>
            <a:ext cx="882595" cy="286351"/>
          </a:xfrm>
          <a:prstGeom prst="rect">
            <a:avLst/>
          </a:prstGeom>
          <a:solidFill>
            <a:srgbClr val="6CB6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82" name="Google Shape;82;p15"/>
          <p:cNvSpPr/>
          <p:nvPr/>
        </p:nvSpPr>
        <p:spPr>
          <a:xfrm>
            <a:off x="4628431" y="4599102"/>
            <a:ext cx="882595" cy="286351"/>
          </a:xfrm>
          <a:prstGeom prst="rect">
            <a:avLst/>
          </a:prstGeom>
          <a:solidFill>
            <a:srgbClr val="6CB6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83" name="Google Shape;83;p15"/>
          <p:cNvSpPr/>
          <p:nvPr/>
        </p:nvSpPr>
        <p:spPr>
          <a:xfrm>
            <a:off x="3632971" y="4599101"/>
            <a:ext cx="882595" cy="286351"/>
          </a:xfrm>
          <a:prstGeom prst="rect">
            <a:avLst/>
          </a:prstGeom>
          <a:solidFill>
            <a:srgbClr val="6CB68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cxnSp>
        <p:nvCxnSpPr>
          <p:cNvPr id="84" name="Google Shape;84;p15"/>
          <p:cNvCxnSpPr>
            <a:stCxn id="73" idx="2"/>
            <a:endCxn id="66" idx="0"/>
          </p:cNvCxnSpPr>
          <p:nvPr/>
        </p:nvCxnSpPr>
        <p:spPr>
          <a:xfrm>
            <a:off x="4571999" y="1986992"/>
            <a:ext cx="0" cy="159000"/>
          </a:xfrm>
          <a:prstGeom prst="straightConnector1">
            <a:avLst/>
          </a:prstGeom>
          <a:noFill/>
          <a:ln w="9525" cap="flat" cmpd="sng">
            <a:solidFill>
              <a:srgbClr val="8A1C32"/>
            </a:solidFill>
            <a:prstDash val="solid"/>
            <a:miter lim="800000"/>
            <a:headEnd type="none" w="sm" len="sm"/>
            <a:tailEnd type="none" w="sm" len="sm"/>
          </a:ln>
        </p:spPr>
      </p:cxnSp>
      <p:cxnSp>
        <p:nvCxnSpPr>
          <p:cNvPr id="85" name="Google Shape;85;p15"/>
          <p:cNvCxnSpPr>
            <a:stCxn id="73" idx="3"/>
            <a:endCxn id="72" idx="0"/>
          </p:cNvCxnSpPr>
          <p:nvPr/>
        </p:nvCxnSpPr>
        <p:spPr>
          <a:xfrm>
            <a:off x="5013297" y="1843817"/>
            <a:ext cx="2594400" cy="1488300"/>
          </a:xfrm>
          <a:prstGeom prst="bentConnector2">
            <a:avLst/>
          </a:prstGeom>
          <a:noFill/>
          <a:ln w="9525" cap="flat" cmpd="sng">
            <a:solidFill>
              <a:srgbClr val="8A1C32"/>
            </a:solidFill>
            <a:prstDash val="solid"/>
            <a:miter lim="800000"/>
            <a:headEnd type="none" w="sm" len="sm"/>
            <a:tailEnd type="none" w="sm" len="sm"/>
          </a:ln>
        </p:spPr>
      </p:cxnSp>
      <p:cxnSp>
        <p:nvCxnSpPr>
          <p:cNvPr id="86" name="Google Shape;86;p15"/>
          <p:cNvCxnSpPr>
            <a:stCxn id="74" idx="2"/>
            <a:endCxn id="67" idx="0"/>
          </p:cNvCxnSpPr>
          <p:nvPr/>
        </p:nvCxnSpPr>
        <p:spPr>
          <a:xfrm>
            <a:off x="4571999" y="3161385"/>
            <a:ext cx="0" cy="170700"/>
          </a:xfrm>
          <a:prstGeom prst="straightConnector1">
            <a:avLst/>
          </a:prstGeom>
          <a:noFill/>
          <a:ln w="9525" cap="flat" cmpd="sng">
            <a:solidFill>
              <a:srgbClr val="EEA258"/>
            </a:solidFill>
            <a:prstDash val="solid"/>
            <a:miter lim="800000"/>
            <a:headEnd type="none" w="sm" len="sm"/>
            <a:tailEnd type="none" w="sm" len="sm"/>
          </a:ln>
        </p:spPr>
      </p:cxnSp>
      <p:cxnSp>
        <p:nvCxnSpPr>
          <p:cNvPr id="87" name="Google Shape;87;p15"/>
          <p:cNvCxnSpPr>
            <a:stCxn id="76" idx="2"/>
            <a:endCxn id="81" idx="0"/>
          </p:cNvCxnSpPr>
          <p:nvPr/>
        </p:nvCxnSpPr>
        <p:spPr>
          <a:xfrm>
            <a:off x="6089789" y="4357683"/>
            <a:ext cx="0" cy="241500"/>
          </a:xfrm>
          <a:prstGeom prst="straightConnector1">
            <a:avLst/>
          </a:prstGeom>
          <a:noFill/>
          <a:ln w="9525" cap="flat" cmpd="sng">
            <a:solidFill>
              <a:srgbClr val="6CB681"/>
            </a:solidFill>
            <a:prstDash val="solid"/>
            <a:miter lim="800000"/>
            <a:headEnd type="none" w="sm" len="sm"/>
            <a:tailEnd type="none" w="sm" len="sm"/>
          </a:ln>
        </p:spPr>
      </p:cxnSp>
      <p:cxnSp>
        <p:nvCxnSpPr>
          <p:cNvPr id="88" name="Google Shape;88;p15"/>
          <p:cNvCxnSpPr>
            <a:stCxn id="75" idx="2"/>
            <a:endCxn id="83" idx="0"/>
          </p:cNvCxnSpPr>
          <p:nvPr/>
        </p:nvCxnSpPr>
        <p:spPr>
          <a:xfrm rot="5400000">
            <a:off x="4203449" y="4230502"/>
            <a:ext cx="239400" cy="497700"/>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89" name="Google Shape;89;p15"/>
          <p:cNvCxnSpPr>
            <a:stCxn id="75" idx="2"/>
            <a:endCxn id="82" idx="0"/>
          </p:cNvCxnSpPr>
          <p:nvPr/>
        </p:nvCxnSpPr>
        <p:spPr>
          <a:xfrm rot="-5400000" flipH="1">
            <a:off x="4701149" y="4230502"/>
            <a:ext cx="239400" cy="497700"/>
          </a:xfrm>
          <a:prstGeom prst="bentConnector3">
            <a:avLst>
              <a:gd name="adj1" fmla="val 50000"/>
            </a:avLst>
          </a:prstGeom>
          <a:noFill/>
          <a:ln w="9525" cap="flat" cmpd="sng">
            <a:solidFill>
              <a:schemeClr val="accent1"/>
            </a:solidFill>
            <a:prstDash val="solid"/>
            <a:miter lim="800000"/>
            <a:headEnd type="none" w="sm" len="sm"/>
            <a:tailEnd type="none" w="sm" len="sm"/>
          </a:ln>
        </p:spPr>
      </p:cxnSp>
      <p:cxnSp>
        <p:nvCxnSpPr>
          <p:cNvPr id="90" name="Google Shape;90;p15"/>
          <p:cNvCxnSpPr>
            <a:stCxn id="74" idx="2"/>
            <a:endCxn id="68" idx="0"/>
          </p:cNvCxnSpPr>
          <p:nvPr/>
        </p:nvCxnSpPr>
        <p:spPr>
          <a:xfrm rot="5400000">
            <a:off x="3965999" y="2726085"/>
            <a:ext cx="170700" cy="1041300"/>
          </a:xfrm>
          <a:prstGeom prst="bentConnector3">
            <a:avLst>
              <a:gd name="adj1" fmla="val 50000"/>
            </a:avLst>
          </a:prstGeom>
          <a:noFill/>
          <a:ln w="9525" cap="flat" cmpd="sng">
            <a:solidFill>
              <a:srgbClr val="EEA258"/>
            </a:solidFill>
            <a:prstDash val="solid"/>
            <a:miter lim="800000"/>
            <a:headEnd type="none" w="sm" len="sm"/>
            <a:tailEnd type="none" w="sm" len="sm"/>
          </a:ln>
        </p:spPr>
      </p:cxnSp>
      <p:cxnSp>
        <p:nvCxnSpPr>
          <p:cNvPr id="91" name="Google Shape;91;p15"/>
          <p:cNvCxnSpPr>
            <a:stCxn id="74" idx="2"/>
            <a:endCxn id="69" idx="0"/>
          </p:cNvCxnSpPr>
          <p:nvPr/>
        </p:nvCxnSpPr>
        <p:spPr>
          <a:xfrm rot="5400000">
            <a:off x="3457199" y="2217285"/>
            <a:ext cx="170700" cy="2058900"/>
          </a:xfrm>
          <a:prstGeom prst="bentConnector3">
            <a:avLst>
              <a:gd name="adj1" fmla="val 50000"/>
            </a:avLst>
          </a:prstGeom>
          <a:noFill/>
          <a:ln w="9525" cap="flat" cmpd="sng">
            <a:solidFill>
              <a:srgbClr val="EEA258"/>
            </a:solidFill>
            <a:prstDash val="solid"/>
            <a:miter lim="800000"/>
            <a:headEnd type="none" w="sm" len="sm"/>
            <a:tailEnd type="none" w="sm" len="sm"/>
          </a:ln>
        </p:spPr>
      </p:cxnSp>
      <p:cxnSp>
        <p:nvCxnSpPr>
          <p:cNvPr id="92" name="Google Shape;92;p15"/>
          <p:cNvCxnSpPr>
            <a:stCxn id="74" idx="2"/>
            <a:endCxn id="70" idx="0"/>
          </p:cNvCxnSpPr>
          <p:nvPr/>
        </p:nvCxnSpPr>
        <p:spPr>
          <a:xfrm rot="5400000">
            <a:off x="2948249" y="1708335"/>
            <a:ext cx="170700" cy="3076800"/>
          </a:xfrm>
          <a:prstGeom prst="bentConnector3">
            <a:avLst>
              <a:gd name="adj1" fmla="val 50000"/>
            </a:avLst>
          </a:prstGeom>
          <a:noFill/>
          <a:ln w="9525" cap="flat" cmpd="sng">
            <a:solidFill>
              <a:srgbClr val="EEA258"/>
            </a:solidFill>
            <a:prstDash val="solid"/>
            <a:miter lim="800000"/>
            <a:headEnd type="none" w="sm" len="sm"/>
            <a:tailEnd type="none" w="sm" len="sm"/>
          </a:ln>
        </p:spPr>
      </p:cxnSp>
      <p:cxnSp>
        <p:nvCxnSpPr>
          <p:cNvPr id="93" name="Google Shape;93;p15"/>
          <p:cNvCxnSpPr>
            <a:stCxn id="74" idx="2"/>
            <a:endCxn id="71" idx="0"/>
          </p:cNvCxnSpPr>
          <p:nvPr/>
        </p:nvCxnSpPr>
        <p:spPr>
          <a:xfrm rot="-5400000" flipH="1">
            <a:off x="5239649" y="2493735"/>
            <a:ext cx="170700" cy="1506000"/>
          </a:xfrm>
          <a:prstGeom prst="bentConnector3">
            <a:avLst>
              <a:gd name="adj1" fmla="val 50000"/>
            </a:avLst>
          </a:prstGeom>
          <a:noFill/>
          <a:ln w="9525" cap="flat" cmpd="sng">
            <a:solidFill>
              <a:srgbClr val="EEA258"/>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_Simple title with background 2">
  <p:cSld name="2_Simple title with background 2">
    <p:spTree>
      <p:nvGrpSpPr>
        <p:cNvPr id="1" name="Shape 94"/>
        <p:cNvGrpSpPr/>
        <p:nvPr/>
      </p:nvGrpSpPr>
      <p:grpSpPr>
        <a:xfrm>
          <a:off x="0" y="0"/>
          <a:ext cx="0" cy="0"/>
          <a:chOff x="0" y="0"/>
          <a:chExt cx="0" cy="0"/>
        </a:xfrm>
      </p:grpSpPr>
      <p:pic>
        <p:nvPicPr>
          <p:cNvPr id="95" name="Google Shape;95;p16"/>
          <p:cNvPicPr preferRelativeResize="0"/>
          <p:nvPr/>
        </p:nvPicPr>
        <p:blipFill rotWithShape="1">
          <a:blip r:embed="rId2">
            <a:alphaModFix/>
          </a:blip>
          <a:srcRect t="4592" b="11148"/>
          <a:stretch/>
        </p:blipFill>
        <p:spPr>
          <a:xfrm>
            <a:off x="-12612" y="0"/>
            <a:ext cx="9156612" cy="5143500"/>
          </a:xfrm>
          <a:prstGeom prst="rect">
            <a:avLst/>
          </a:prstGeom>
          <a:noFill/>
          <a:ln>
            <a:noFill/>
          </a:ln>
        </p:spPr>
      </p:pic>
      <p:sp>
        <p:nvSpPr>
          <p:cNvPr id="96" name="Google Shape;96;p16"/>
          <p:cNvSpPr/>
          <p:nvPr/>
        </p:nvSpPr>
        <p:spPr>
          <a:xfrm>
            <a:off x="0" y="0"/>
            <a:ext cx="9144000" cy="5143500"/>
          </a:xfrm>
          <a:prstGeom prst="rect">
            <a:avLst/>
          </a:prstGeom>
          <a:solidFill>
            <a:srgbClr val="262626">
              <a:alpha val="6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97" name="Google Shape;97;p16"/>
          <p:cNvPicPr preferRelativeResize="0"/>
          <p:nvPr/>
        </p:nvPicPr>
        <p:blipFill rotWithShape="1">
          <a:blip r:embed="rId3">
            <a:alphaModFix/>
          </a:blip>
          <a:srcRect/>
          <a:stretch/>
        </p:blipFill>
        <p:spPr>
          <a:xfrm>
            <a:off x="7940302" y="559186"/>
            <a:ext cx="822960" cy="123167"/>
          </a:xfrm>
          <a:prstGeom prst="rect">
            <a:avLst/>
          </a:prstGeom>
          <a:noFill/>
          <a:ln>
            <a:noFill/>
          </a:ln>
        </p:spPr>
      </p:pic>
      <p:cxnSp>
        <p:nvCxnSpPr>
          <p:cNvPr id="98" name="Google Shape;98;p16"/>
          <p:cNvCxnSpPr/>
          <p:nvPr/>
        </p:nvCxnSpPr>
        <p:spPr>
          <a:xfrm>
            <a:off x="333833" y="791623"/>
            <a:ext cx="8429429" cy="0"/>
          </a:xfrm>
          <a:prstGeom prst="straightConnector1">
            <a:avLst/>
          </a:prstGeom>
          <a:noFill/>
          <a:ln w="9525" cap="flat" cmpd="sng">
            <a:solidFill>
              <a:schemeClr val="lt1"/>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3_Simple title with background 2">
  <p:cSld name="3_Simple title with background 2">
    <p:spTree>
      <p:nvGrpSpPr>
        <p:cNvPr id="1" name="Shape 99"/>
        <p:cNvGrpSpPr/>
        <p:nvPr/>
      </p:nvGrpSpPr>
      <p:grpSpPr>
        <a:xfrm>
          <a:off x="0" y="0"/>
          <a:ext cx="0" cy="0"/>
          <a:chOff x="0" y="0"/>
          <a:chExt cx="0" cy="0"/>
        </a:xfrm>
      </p:grpSpPr>
      <p:pic>
        <p:nvPicPr>
          <p:cNvPr id="100" name="Google Shape;100;p17"/>
          <p:cNvPicPr preferRelativeResize="0"/>
          <p:nvPr/>
        </p:nvPicPr>
        <p:blipFill rotWithShape="1">
          <a:blip r:embed="rId2">
            <a:alphaModFix/>
          </a:blip>
          <a:srcRect t="3805" b="11806"/>
          <a:stretch/>
        </p:blipFill>
        <p:spPr>
          <a:xfrm>
            <a:off x="0" y="1"/>
            <a:ext cx="9144000" cy="5143500"/>
          </a:xfrm>
          <a:prstGeom prst="rect">
            <a:avLst/>
          </a:prstGeom>
          <a:noFill/>
          <a:ln>
            <a:noFill/>
          </a:ln>
        </p:spPr>
      </p:pic>
      <p:sp>
        <p:nvSpPr>
          <p:cNvPr id="101" name="Google Shape;101;p17"/>
          <p:cNvSpPr/>
          <p:nvPr/>
        </p:nvSpPr>
        <p:spPr>
          <a:xfrm>
            <a:off x="0" y="-1"/>
            <a:ext cx="9144000" cy="5143500"/>
          </a:xfrm>
          <a:prstGeom prst="rect">
            <a:avLst/>
          </a:prstGeom>
          <a:solidFill>
            <a:srgbClr val="262626">
              <a:alpha val="6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102" name="Google Shape;102;p17"/>
          <p:cNvPicPr preferRelativeResize="0"/>
          <p:nvPr/>
        </p:nvPicPr>
        <p:blipFill rotWithShape="1">
          <a:blip r:embed="rId3">
            <a:alphaModFix/>
          </a:blip>
          <a:srcRect/>
          <a:stretch/>
        </p:blipFill>
        <p:spPr>
          <a:xfrm>
            <a:off x="7940302" y="559186"/>
            <a:ext cx="822960" cy="123167"/>
          </a:xfrm>
          <a:prstGeom prst="rect">
            <a:avLst/>
          </a:prstGeom>
          <a:noFill/>
          <a:ln>
            <a:noFill/>
          </a:ln>
        </p:spPr>
      </p:pic>
      <p:cxnSp>
        <p:nvCxnSpPr>
          <p:cNvPr id="103" name="Google Shape;103;p17"/>
          <p:cNvCxnSpPr/>
          <p:nvPr/>
        </p:nvCxnSpPr>
        <p:spPr>
          <a:xfrm>
            <a:off x="333833" y="791623"/>
            <a:ext cx="8429429" cy="0"/>
          </a:xfrm>
          <a:prstGeom prst="straightConnector1">
            <a:avLst/>
          </a:prstGeom>
          <a:noFill/>
          <a:ln w="9525" cap="flat" cmpd="sng">
            <a:solidFill>
              <a:schemeClr val="lt1"/>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4_Simple title with background 2">
  <p:cSld name="4_Simple title with background 2">
    <p:spTree>
      <p:nvGrpSpPr>
        <p:cNvPr id="1" name="Shape 104"/>
        <p:cNvGrpSpPr/>
        <p:nvPr/>
      </p:nvGrpSpPr>
      <p:grpSpPr>
        <a:xfrm>
          <a:off x="0" y="0"/>
          <a:ext cx="0" cy="0"/>
          <a:chOff x="0" y="0"/>
          <a:chExt cx="0" cy="0"/>
        </a:xfrm>
      </p:grpSpPr>
      <p:pic>
        <p:nvPicPr>
          <p:cNvPr id="105" name="Google Shape;105;p18"/>
          <p:cNvPicPr preferRelativeResize="0"/>
          <p:nvPr/>
        </p:nvPicPr>
        <p:blipFill rotWithShape="1">
          <a:blip r:embed="rId2">
            <a:alphaModFix/>
          </a:blip>
          <a:srcRect t="4332" b="11291"/>
          <a:stretch/>
        </p:blipFill>
        <p:spPr>
          <a:xfrm>
            <a:off x="0" y="0"/>
            <a:ext cx="9144000" cy="5143500"/>
          </a:xfrm>
          <a:prstGeom prst="rect">
            <a:avLst/>
          </a:prstGeom>
          <a:noFill/>
          <a:ln>
            <a:noFill/>
          </a:ln>
        </p:spPr>
      </p:pic>
      <p:sp>
        <p:nvSpPr>
          <p:cNvPr id="106" name="Google Shape;106;p18"/>
          <p:cNvSpPr/>
          <p:nvPr/>
        </p:nvSpPr>
        <p:spPr>
          <a:xfrm>
            <a:off x="0" y="0"/>
            <a:ext cx="9144000" cy="5143500"/>
          </a:xfrm>
          <a:prstGeom prst="rect">
            <a:avLst/>
          </a:prstGeom>
          <a:solidFill>
            <a:srgbClr val="262626">
              <a:alpha val="6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107" name="Google Shape;107;p18"/>
          <p:cNvPicPr preferRelativeResize="0"/>
          <p:nvPr/>
        </p:nvPicPr>
        <p:blipFill rotWithShape="1">
          <a:blip r:embed="rId3">
            <a:alphaModFix/>
          </a:blip>
          <a:srcRect/>
          <a:stretch/>
        </p:blipFill>
        <p:spPr>
          <a:xfrm>
            <a:off x="7940302" y="559186"/>
            <a:ext cx="822960" cy="123167"/>
          </a:xfrm>
          <a:prstGeom prst="rect">
            <a:avLst/>
          </a:prstGeom>
          <a:noFill/>
          <a:ln>
            <a:noFill/>
          </a:ln>
        </p:spPr>
      </p:pic>
      <p:cxnSp>
        <p:nvCxnSpPr>
          <p:cNvPr id="108" name="Google Shape;108;p18"/>
          <p:cNvCxnSpPr/>
          <p:nvPr/>
        </p:nvCxnSpPr>
        <p:spPr>
          <a:xfrm>
            <a:off x="333833" y="791623"/>
            <a:ext cx="8429429" cy="0"/>
          </a:xfrm>
          <a:prstGeom prst="straightConnector1">
            <a:avLst/>
          </a:prstGeom>
          <a:noFill/>
          <a:ln w="9525" cap="flat" cmpd="sng">
            <a:solidFill>
              <a:schemeClr val="lt1"/>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Simple title with background 2">
  <p:cSld name="5_Simple title with background 2">
    <p:spTree>
      <p:nvGrpSpPr>
        <p:cNvPr id="1" name="Shape 109"/>
        <p:cNvGrpSpPr/>
        <p:nvPr/>
      </p:nvGrpSpPr>
      <p:grpSpPr>
        <a:xfrm>
          <a:off x="0" y="0"/>
          <a:ext cx="0" cy="0"/>
          <a:chOff x="0" y="0"/>
          <a:chExt cx="0" cy="0"/>
        </a:xfrm>
      </p:grpSpPr>
      <p:pic>
        <p:nvPicPr>
          <p:cNvPr id="110" name="Google Shape;110;p19"/>
          <p:cNvPicPr preferRelativeResize="0"/>
          <p:nvPr/>
        </p:nvPicPr>
        <p:blipFill rotWithShape="1">
          <a:blip r:embed="rId2">
            <a:alphaModFix/>
          </a:blip>
          <a:srcRect t="7813" b="7815"/>
          <a:stretch/>
        </p:blipFill>
        <p:spPr>
          <a:xfrm>
            <a:off x="0" y="-1"/>
            <a:ext cx="9144000" cy="5143501"/>
          </a:xfrm>
          <a:prstGeom prst="rect">
            <a:avLst/>
          </a:prstGeom>
          <a:noFill/>
          <a:ln>
            <a:noFill/>
          </a:ln>
        </p:spPr>
      </p:pic>
      <p:sp>
        <p:nvSpPr>
          <p:cNvPr id="111" name="Google Shape;111;p19"/>
          <p:cNvSpPr/>
          <p:nvPr/>
        </p:nvSpPr>
        <p:spPr>
          <a:xfrm>
            <a:off x="0" y="0"/>
            <a:ext cx="9144000" cy="5143500"/>
          </a:xfrm>
          <a:prstGeom prst="rect">
            <a:avLst/>
          </a:prstGeom>
          <a:solidFill>
            <a:srgbClr val="262626">
              <a:alpha val="68627"/>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112" name="Google Shape;112;p19"/>
          <p:cNvPicPr preferRelativeResize="0"/>
          <p:nvPr/>
        </p:nvPicPr>
        <p:blipFill rotWithShape="1">
          <a:blip r:embed="rId3">
            <a:alphaModFix/>
          </a:blip>
          <a:srcRect/>
          <a:stretch/>
        </p:blipFill>
        <p:spPr>
          <a:xfrm>
            <a:off x="7940302" y="559186"/>
            <a:ext cx="822960" cy="123167"/>
          </a:xfrm>
          <a:prstGeom prst="rect">
            <a:avLst/>
          </a:prstGeom>
          <a:noFill/>
          <a:ln>
            <a:noFill/>
          </a:ln>
        </p:spPr>
      </p:pic>
      <p:cxnSp>
        <p:nvCxnSpPr>
          <p:cNvPr id="113" name="Google Shape;113;p19"/>
          <p:cNvCxnSpPr/>
          <p:nvPr/>
        </p:nvCxnSpPr>
        <p:spPr>
          <a:xfrm>
            <a:off x="333833" y="791623"/>
            <a:ext cx="8429429" cy="0"/>
          </a:xfrm>
          <a:prstGeom prst="straightConnector1">
            <a:avLst/>
          </a:prstGeom>
          <a:noFill/>
          <a:ln w="9525" cap="flat" cmpd="sng">
            <a:solidFill>
              <a:schemeClr val="lt1"/>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14"/>
        <p:cNvGrpSpPr/>
        <p:nvPr/>
      </p:nvGrpSpPr>
      <p:grpSpPr>
        <a:xfrm>
          <a:off x="0" y="0"/>
          <a:ext cx="0" cy="0"/>
          <a:chOff x="0" y="0"/>
          <a:chExt cx="0" cy="0"/>
        </a:xfrm>
      </p:grpSpPr>
      <p:pic>
        <p:nvPicPr>
          <p:cNvPr id="115" name="Google Shape;115;p20"/>
          <p:cNvPicPr preferRelativeResize="0"/>
          <p:nvPr/>
        </p:nvPicPr>
        <p:blipFill rotWithShape="1">
          <a:blip r:embed="rId2">
            <a:alphaModFix/>
          </a:blip>
          <a:srcRect l="5407" t="6673" b="13493"/>
          <a:stretch/>
        </p:blipFill>
        <p:spPr>
          <a:xfrm>
            <a:off x="1" y="0"/>
            <a:ext cx="9144000" cy="514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Image Background">
  <p:cSld name="1_Image Background">
    <p:spTree>
      <p:nvGrpSpPr>
        <p:cNvPr id="1" name="Shape 13"/>
        <p:cNvGrpSpPr/>
        <p:nvPr/>
      </p:nvGrpSpPr>
      <p:grpSpPr>
        <a:xfrm>
          <a:off x="0" y="0"/>
          <a:ext cx="0" cy="0"/>
          <a:chOff x="0" y="0"/>
          <a:chExt cx="0" cy="0"/>
        </a:xfrm>
      </p:grpSpPr>
      <p:pic>
        <p:nvPicPr>
          <p:cNvPr id="14" name="Google Shape;14;p3"/>
          <p:cNvPicPr preferRelativeResize="0"/>
          <p:nvPr/>
        </p:nvPicPr>
        <p:blipFill rotWithShape="1">
          <a:blip r:embed="rId2">
            <a:alphaModFix/>
          </a:blip>
          <a:srcRect/>
          <a:stretch/>
        </p:blipFill>
        <p:spPr>
          <a:xfrm>
            <a:off x="7940302" y="330586"/>
            <a:ext cx="822960" cy="123167"/>
          </a:xfrm>
          <a:prstGeom prst="rect">
            <a:avLst/>
          </a:prstGeom>
          <a:noFill/>
          <a:ln>
            <a:noFill/>
          </a:ln>
        </p:spPr>
      </p:pic>
      <p:cxnSp>
        <p:nvCxnSpPr>
          <p:cNvPr id="15" name="Google Shape;15;p3"/>
          <p:cNvCxnSpPr/>
          <p:nvPr/>
        </p:nvCxnSpPr>
        <p:spPr>
          <a:xfrm>
            <a:off x="333833" y="558329"/>
            <a:ext cx="8429429" cy="0"/>
          </a:xfrm>
          <a:prstGeom prst="straightConnector1">
            <a:avLst/>
          </a:prstGeom>
          <a:noFill/>
          <a:ln w="9525" cap="flat" cmpd="sng">
            <a:solidFill>
              <a:srgbClr val="262626"/>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_Simple title with background 2">
  <p:cSld name="1_Simple title with background 2">
    <p:spTree>
      <p:nvGrpSpPr>
        <p:cNvPr id="1" name="Shape 116"/>
        <p:cNvGrpSpPr/>
        <p:nvPr/>
      </p:nvGrpSpPr>
      <p:grpSpPr>
        <a:xfrm>
          <a:off x="0" y="0"/>
          <a:ext cx="0" cy="0"/>
          <a:chOff x="0" y="0"/>
          <a:chExt cx="0" cy="0"/>
        </a:xfrm>
      </p:grpSpPr>
      <p:sp>
        <p:nvSpPr>
          <p:cNvPr id="117" name="Google Shape;117;p21"/>
          <p:cNvSpPr/>
          <p:nvPr/>
        </p:nvSpPr>
        <p:spPr>
          <a:xfrm>
            <a:off x="0" y="0"/>
            <a:ext cx="9144000" cy="5143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pic>
        <p:nvPicPr>
          <p:cNvPr id="118" name="Google Shape;118;p21"/>
          <p:cNvPicPr preferRelativeResize="0"/>
          <p:nvPr/>
        </p:nvPicPr>
        <p:blipFill rotWithShape="1">
          <a:blip r:embed="rId2">
            <a:alphaModFix/>
          </a:blip>
          <a:srcRect/>
          <a:stretch/>
        </p:blipFill>
        <p:spPr>
          <a:xfrm>
            <a:off x="7940302" y="559186"/>
            <a:ext cx="822960" cy="1231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Image Background 2">
  <p:cSld name="1_Image Background_2">
    <p:spTree>
      <p:nvGrpSpPr>
        <p:cNvPr id="1" name="Shape 119"/>
        <p:cNvGrpSpPr/>
        <p:nvPr/>
      </p:nvGrpSpPr>
      <p:grpSpPr>
        <a:xfrm>
          <a:off x="0" y="0"/>
          <a:ext cx="0" cy="0"/>
          <a:chOff x="0" y="0"/>
          <a:chExt cx="0" cy="0"/>
        </a:xfrm>
      </p:grpSpPr>
      <p:pic>
        <p:nvPicPr>
          <p:cNvPr id="120" name="Google Shape;120;p22"/>
          <p:cNvPicPr preferRelativeResize="0"/>
          <p:nvPr/>
        </p:nvPicPr>
        <p:blipFill rotWithShape="1">
          <a:blip r:embed="rId2">
            <a:alphaModFix/>
          </a:blip>
          <a:srcRect/>
          <a:stretch/>
        </p:blipFill>
        <p:spPr>
          <a:xfrm>
            <a:off x="7940302" y="559186"/>
            <a:ext cx="822963" cy="123167"/>
          </a:xfrm>
          <a:prstGeom prst="rect">
            <a:avLst/>
          </a:prstGeom>
          <a:noFill/>
          <a:ln>
            <a:noFill/>
          </a:ln>
        </p:spPr>
      </p:pic>
      <p:cxnSp>
        <p:nvCxnSpPr>
          <p:cNvPr id="121" name="Google Shape;121;p22"/>
          <p:cNvCxnSpPr/>
          <p:nvPr/>
        </p:nvCxnSpPr>
        <p:spPr>
          <a:xfrm>
            <a:off x="333833" y="791623"/>
            <a:ext cx="8429400" cy="0"/>
          </a:xfrm>
          <a:prstGeom prst="straightConnector1">
            <a:avLst/>
          </a:prstGeom>
          <a:noFill/>
          <a:ln w="9525" cap="flat" cmpd="sng">
            <a:solidFill>
              <a:srgbClr val="262626"/>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imple title with background 2">
  <p:cSld name="Simple title with background 2">
    <p:spTree>
      <p:nvGrpSpPr>
        <p:cNvPr id="1" name="Shape 16"/>
        <p:cNvGrpSpPr/>
        <p:nvPr/>
      </p:nvGrpSpPr>
      <p:grpSpPr>
        <a:xfrm>
          <a:off x="0" y="0"/>
          <a:ext cx="0" cy="0"/>
          <a:chOff x="0" y="0"/>
          <a:chExt cx="0" cy="0"/>
        </a:xfrm>
      </p:grpSpPr>
      <p:sp>
        <p:nvSpPr>
          <p:cNvPr id="17" name="Google Shape;17;p4"/>
          <p:cNvSpPr/>
          <p:nvPr/>
        </p:nvSpPr>
        <p:spPr>
          <a:xfrm>
            <a:off x="0" y="0"/>
            <a:ext cx="9144000" cy="51435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cxnSp>
        <p:nvCxnSpPr>
          <p:cNvPr id="18" name="Google Shape;18;p4"/>
          <p:cNvCxnSpPr/>
          <p:nvPr/>
        </p:nvCxnSpPr>
        <p:spPr>
          <a:xfrm>
            <a:off x="333833" y="558329"/>
            <a:ext cx="8429429" cy="0"/>
          </a:xfrm>
          <a:prstGeom prst="straightConnector1">
            <a:avLst/>
          </a:prstGeom>
          <a:noFill/>
          <a:ln w="9525" cap="flat" cmpd="sng">
            <a:solidFill>
              <a:schemeClr val="lt1"/>
            </a:solidFill>
            <a:prstDash val="solid"/>
            <a:miter lim="800000"/>
            <a:headEnd type="oval" w="med" len="med"/>
            <a:tailEnd type="none" w="sm" len="sm"/>
          </a:ln>
        </p:spPr>
      </p:cxnSp>
      <p:pic>
        <p:nvPicPr>
          <p:cNvPr id="19" name="Google Shape;19;p4"/>
          <p:cNvPicPr preferRelativeResize="0"/>
          <p:nvPr/>
        </p:nvPicPr>
        <p:blipFill rotWithShape="1">
          <a:blip r:embed="rId2">
            <a:alphaModFix/>
          </a:blip>
          <a:srcRect/>
          <a:stretch/>
        </p:blipFill>
        <p:spPr>
          <a:xfrm>
            <a:off x="7940302" y="330586"/>
            <a:ext cx="822960" cy="1231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_Image Background">
  <p:cSld name="2_Image Background">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a:stretch/>
        </p:blipFill>
        <p:spPr>
          <a:xfrm>
            <a:off x="7940302" y="559186"/>
            <a:ext cx="822960" cy="12316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_Image Background">
  <p:cSld name="3_Image Background">
    <p:spTree>
      <p:nvGrpSpPr>
        <p:cNvPr id="1" name="Shape 22"/>
        <p:cNvGrpSpPr/>
        <p:nvPr/>
      </p:nvGrpSpPr>
      <p:grpSpPr>
        <a:xfrm>
          <a:off x="0" y="0"/>
          <a:ext cx="0" cy="0"/>
          <a:chOff x="0" y="0"/>
          <a:chExt cx="0" cy="0"/>
        </a:xfrm>
      </p:grpSpPr>
      <p:pic>
        <p:nvPicPr>
          <p:cNvPr id="23" name="Google Shape;23;p6"/>
          <p:cNvPicPr preferRelativeResize="0"/>
          <p:nvPr/>
        </p:nvPicPr>
        <p:blipFill rotWithShape="1">
          <a:blip r:embed="rId2">
            <a:alphaModFix/>
          </a:blip>
          <a:srcRect/>
          <a:stretch/>
        </p:blipFill>
        <p:spPr>
          <a:xfrm>
            <a:off x="7940302" y="559186"/>
            <a:ext cx="822960" cy="123167"/>
          </a:xfrm>
          <a:prstGeom prst="rect">
            <a:avLst/>
          </a:prstGeom>
          <a:noFill/>
          <a:ln>
            <a:noFill/>
          </a:ln>
        </p:spPr>
      </p:pic>
      <p:cxnSp>
        <p:nvCxnSpPr>
          <p:cNvPr id="24" name="Google Shape;24;p6"/>
          <p:cNvCxnSpPr/>
          <p:nvPr/>
        </p:nvCxnSpPr>
        <p:spPr>
          <a:xfrm>
            <a:off x="333833" y="791623"/>
            <a:ext cx="4139107" cy="0"/>
          </a:xfrm>
          <a:prstGeom prst="straightConnector1">
            <a:avLst/>
          </a:prstGeom>
          <a:noFill/>
          <a:ln w="9525" cap="flat" cmpd="sng">
            <a:solidFill>
              <a:srgbClr val="262626"/>
            </a:solidFill>
            <a:prstDash val="solid"/>
            <a:miter lim="800000"/>
            <a:headEnd type="oval" w="med" len="med"/>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9_Simple title slide">
  <p:cSld name="9_Simple title slide">
    <p:bg>
      <p:bgPr>
        <a:solidFill>
          <a:schemeClr val="accent1"/>
        </a:solid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body" idx="1"/>
          </p:nvPr>
        </p:nvSpPr>
        <p:spPr>
          <a:xfrm>
            <a:off x="512031" y="1120781"/>
            <a:ext cx="3009645" cy="3077766"/>
          </a:xfrm>
          <a:prstGeom prst="rect">
            <a:avLst/>
          </a:prstGeom>
          <a:noFill/>
          <a:ln>
            <a:noFill/>
          </a:ln>
        </p:spPr>
        <p:txBody>
          <a:bodyPr spcFirstLastPara="1" wrap="square" lIns="0" tIns="0" rIns="0" bIns="0" anchor="t" anchorCtr="0">
            <a:noAutofit/>
          </a:bodyPr>
          <a:lstStyle>
            <a:lvl1pPr marL="457200" marR="0" lvl="0" indent="-228600" algn="l" rtl="0">
              <a:lnSpc>
                <a:spcPct val="80000"/>
              </a:lnSpc>
              <a:spcBef>
                <a:spcPts val="750"/>
              </a:spcBef>
              <a:spcAft>
                <a:spcPts val="0"/>
              </a:spcAft>
              <a:buClr>
                <a:srgbClr val="48915C"/>
              </a:buClr>
              <a:buSzPts val="10000"/>
              <a:buFont typeface="Arial"/>
              <a:buNone/>
              <a:defRPr sz="10000" b="1" i="0" u="none" strike="noStrike" cap="none">
                <a:solidFill>
                  <a:srgbClr val="48915C"/>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
        <p:nvSpPr>
          <p:cNvPr id="27" name="Google Shape;27;p7"/>
          <p:cNvSpPr txBox="1">
            <a:spLocks noGrp="1"/>
          </p:cNvSpPr>
          <p:nvPr>
            <p:ph type="body" idx="2"/>
          </p:nvPr>
        </p:nvSpPr>
        <p:spPr>
          <a:xfrm>
            <a:off x="512031" y="2156478"/>
            <a:ext cx="4059970" cy="611436"/>
          </a:xfrm>
          <a:prstGeom prst="rect">
            <a:avLst/>
          </a:prstGeom>
          <a:noFill/>
          <a:ln>
            <a:noFill/>
          </a:ln>
        </p:spPr>
        <p:txBody>
          <a:bodyPr spcFirstLastPara="1" wrap="square" lIns="0" tIns="72000" rIns="0" bIns="0" anchor="t" anchorCtr="0">
            <a:noAutofit/>
          </a:bodyPr>
          <a:lstStyle>
            <a:lvl1pPr marL="457200" marR="0" lvl="0" indent="-228600" algn="ctr" rtl="0">
              <a:lnSpc>
                <a:spcPct val="90000"/>
              </a:lnSpc>
              <a:spcBef>
                <a:spcPts val="750"/>
              </a:spcBef>
              <a:spcAft>
                <a:spcPts val="0"/>
              </a:spcAft>
              <a:buClr>
                <a:srgbClr val="FEFEFE"/>
              </a:buClr>
              <a:buSzPts val="3500"/>
              <a:buFont typeface="Arial"/>
              <a:buNone/>
              <a:defRPr sz="3500" b="1" i="0" u="none" strike="noStrike" cap="none">
                <a:solidFill>
                  <a:srgbClr val="FEFEFE"/>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_Simple title slide">
  <p:cSld name="4_Simple title slide">
    <p:bg>
      <p:bgPr>
        <a:solidFill>
          <a:schemeClr val="accent2"/>
        </a:solid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body" idx="1"/>
          </p:nvPr>
        </p:nvSpPr>
        <p:spPr>
          <a:xfrm>
            <a:off x="512029" y="1534044"/>
            <a:ext cx="8273195" cy="1384995"/>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750"/>
              </a:spcBef>
              <a:spcAft>
                <a:spcPts val="0"/>
              </a:spcAft>
              <a:buClr>
                <a:srgbClr val="2F7765"/>
              </a:buClr>
              <a:buSzPts val="10000"/>
              <a:buFont typeface="Arial"/>
              <a:buNone/>
              <a:defRPr sz="10000" b="1" i="0" u="none" strike="noStrike" cap="none">
                <a:solidFill>
                  <a:srgbClr val="2F7765"/>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
        <p:nvSpPr>
          <p:cNvPr id="30" name="Google Shape;30;p8"/>
          <p:cNvSpPr txBox="1">
            <a:spLocks noGrp="1"/>
          </p:cNvSpPr>
          <p:nvPr>
            <p:ph type="body" idx="2"/>
          </p:nvPr>
        </p:nvSpPr>
        <p:spPr>
          <a:xfrm>
            <a:off x="512030" y="2156478"/>
            <a:ext cx="8273195" cy="1105706"/>
          </a:xfrm>
          <a:prstGeom prst="rect">
            <a:avLst/>
          </a:prstGeom>
          <a:solidFill>
            <a:schemeClr val="accent2"/>
          </a:solidFill>
          <a:ln>
            <a:noFill/>
          </a:ln>
        </p:spPr>
        <p:txBody>
          <a:bodyPr spcFirstLastPara="1" wrap="square" lIns="0" tIns="72000" rIns="0" bIns="0" anchor="t" anchorCtr="0">
            <a:noAutofit/>
          </a:bodyPr>
          <a:lstStyle>
            <a:lvl1pPr marL="457200" marR="0" lvl="0" indent="-228600" algn="ctr" rtl="0">
              <a:lnSpc>
                <a:spcPct val="90000"/>
              </a:lnSpc>
              <a:spcBef>
                <a:spcPts val="750"/>
              </a:spcBef>
              <a:spcAft>
                <a:spcPts val="0"/>
              </a:spcAft>
              <a:buClr>
                <a:srgbClr val="FEFEFE"/>
              </a:buClr>
              <a:buSzPts val="3500"/>
              <a:buFont typeface="Arial"/>
              <a:buNone/>
              <a:defRPr sz="3500" b="1" i="0" u="none" strike="noStrike" cap="none">
                <a:solidFill>
                  <a:srgbClr val="FEFEFE"/>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5_Simple title slide">
  <p:cSld name="5_Simple title slide">
    <p:bg>
      <p:bgPr>
        <a:solidFill>
          <a:schemeClr val="accent3"/>
        </a:solid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body" idx="1"/>
          </p:nvPr>
        </p:nvSpPr>
        <p:spPr>
          <a:xfrm>
            <a:off x="512029" y="1534044"/>
            <a:ext cx="8273195" cy="1384995"/>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750"/>
              </a:spcBef>
              <a:spcAft>
                <a:spcPts val="0"/>
              </a:spcAft>
              <a:buClr>
                <a:srgbClr val="DA9A29"/>
              </a:buClr>
              <a:buSzPts val="10000"/>
              <a:buFont typeface="Arial"/>
              <a:buNone/>
              <a:defRPr sz="10000" b="1" i="0" u="none" strike="noStrike" cap="none">
                <a:solidFill>
                  <a:srgbClr val="DA9A29"/>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
        <p:nvSpPr>
          <p:cNvPr id="33" name="Google Shape;33;p9"/>
          <p:cNvSpPr txBox="1">
            <a:spLocks noGrp="1"/>
          </p:cNvSpPr>
          <p:nvPr>
            <p:ph type="body" idx="2"/>
          </p:nvPr>
        </p:nvSpPr>
        <p:spPr>
          <a:xfrm>
            <a:off x="512030" y="2156478"/>
            <a:ext cx="8273195" cy="1105706"/>
          </a:xfrm>
          <a:prstGeom prst="rect">
            <a:avLst/>
          </a:prstGeom>
          <a:solidFill>
            <a:schemeClr val="accent3"/>
          </a:solidFill>
          <a:ln>
            <a:noFill/>
          </a:ln>
        </p:spPr>
        <p:txBody>
          <a:bodyPr spcFirstLastPara="1" wrap="square" lIns="0" tIns="72000" rIns="0" bIns="0" anchor="t" anchorCtr="0">
            <a:noAutofit/>
          </a:bodyPr>
          <a:lstStyle>
            <a:lvl1pPr marL="457200" marR="0" lvl="0" indent="-228600" algn="ctr" rtl="0">
              <a:lnSpc>
                <a:spcPct val="90000"/>
              </a:lnSpc>
              <a:spcBef>
                <a:spcPts val="750"/>
              </a:spcBef>
              <a:spcAft>
                <a:spcPts val="0"/>
              </a:spcAft>
              <a:buClr>
                <a:srgbClr val="FEFEFE"/>
              </a:buClr>
              <a:buSzPts val="3500"/>
              <a:buFont typeface="Arial"/>
              <a:buNone/>
              <a:defRPr sz="3500" b="1" i="0" u="none" strike="noStrike" cap="none">
                <a:solidFill>
                  <a:srgbClr val="FEFEFE"/>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6_Simple title slide">
  <p:cSld name="6_Simple title slide">
    <p:bg>
      <p:bgPr>
        <a:solidFill>
          <a:schemeClr val="accent4"/>
        </a:solid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body" idx="1"/>
          </p:nvPr>
        </p:nvSpPr>
        <p:spPr>
          <a:xfrm>
            <a:off x="512029" y="1534044"/>
            <a:ext cx="8273195" cy="1384995"/>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750"/>
              </a:spcBef>
              <a:spcAft>
                <a:spcPts val="0"/>
              </a:spcAft>
              <a:buClr>
                <a:srgbClr val="DD7816"/>
              </a:buClr>
              <a:buSzPts val="10000"/>
              <a:buFont typeface="Arial"/>
              <a:buNone/>
              <a:defRPr sz="10000" b="1" i="0" u="none" strike="noStrike" cap="none">
                <a:solidFill>
                  <a:srgbClr val="DD7816"/>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
        <p:nvSpPr>
          <p:cNvPr id="36" name="Google Shape;36;p10"/>
          <p:cNvSpPr txBox="1">
            <a:spLocks noGrp="1"/>
          </p:cNvSpPr>
          <p:nvPr>
            <p:ph type="body" idx="2"/>
          </p:nvPr>
        </p:nvSpPr>
        <p:spPr>
          <a:xfrm>
            <a:off x="512030" y="2156478"/>
            <a:ext cx="8273195" cy="1105706"/>
          </a:xfrm>
          <a:prstGeom prst="rect">
            <a:avLst/>
          </a:prstGeom>
          <a:solidFill>
            <a:schemeClr val="accent4"/>
          </a:solidFill>
          <a:ln>
            <a:noFill/>
          </a:ln>
        </p:spPr>
        <p:txBody>
          <a:bodyPr spcFirstLastPara="1" wrap="square" lIns="0" tIns="72000" rIns="0" bIns="0" anchor="t" anchorCtr="0">
            <a:noAutofit/>
          </a:bodyPr>
          <a:lstStyle>
            <a:lvl1pPr marL="457200" marR="0" lvl="0" indent="-228600" algn="ctr" rtl="0">
              <a:lnSpc>
                <a:spcPct val="90000"/>
              </a:lnSpc>
              <a:spcBef>
                <a:spcPts val="750"/>
              </a:spcBef>
              <a:spcAft>
                <a:spcPts val="0"/>
              </a:spcAft>
              <a:buClr>
                <a:srgbClr val="FEFEFE"/>
              </a:buClr>
              <a:buSzPts val="3500"/>
              <a:buFont typeface="Arial"/>
              <a:buNone/>
              <a:defRPr sz="3500" b="1" i="0" u="none" strike="noStrike" cap="none">
                <a:solidFill>
                  <a:srgbClr val="FEFEFE"/>
                </a:solidFill>
                <a:latin typeface="Raleway Thin"/>
                <a:ea typeface="Raleway Thin"/>
                <a:cs typeface="Raleway Thin"/>
                <a:sym typeface="Raleway Thin"/>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Tree>
  </p:cSld>
  <p:clrMapOvr>
    <a:masterClrMapping/>
  </p:clrMapOvr>
  <p:extLst>
    <p:ext uri="{DCECCB84-F9BA-43D5-87BE-67443E8EF086}">
      <p15:sldGuideLst xmlns:p15="http://schemas.microsoft.com/office/powerpoint/2012/main">
        <p15:guide id="1" pos="2880">
          <p15:clr>
            <a:srgbClr val="FBAE40"/>
          </p15:clr>
        </p15:guide>
        <p15:guide id="2" pos="317">
          <p15:clr>
            <a:srgbClr val="FBAE40"/>
          </p15:clr>
        </p15:guide>
        <p15:guide id="3" pos="5534">
          <p15:clr>
            <a:srgbClr val="FBAE40"/>
          </p15:clr>
        </p15:guide>
        <p15:guide id="4" orient="horz" pos="41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localhost:8080/aut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7"/>
          <p:cNvSpPr/>
          <p:nvPr/>
        </p:nvSpPr>
        <p:spPr>
          <a:xfrm>
            <a:off x="5567538" y="2012015"/>
            <a:ext cx="87300" cy="87300"/>
          </a:xfrm>
          <a:prstGeom prst="ellipse">
            <a:avLst/>
          </a:prstGeom>
          <a:solidFill>
            <a:srgbClr val="59A2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2" name="Google Shape;342;p47"/>
          <p:cNvSpPr/>
          <p:nvPr/>
        </p:nvSpPr>
        <p:spPr>
          <a:xfrm>
            <a:off x="5726339" y="2012015"/>
            <a:ext cx="87300" cy="87300"/>
          </a:xfrm>
          <a:prstGeom prst="ellipse">
            <a:avLst/>
          </a:prstGeom>
          <a:solidFill>
            <a:srgbClr val="70C3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3" name="Google Shape;343;p47"/>
          <p:cNvSpPr/>
          <p:nvPr/>
        </p:nvSpPr>
        <p:spPr>
          <a:xfrm>
            <a:off x="5885140" y="2012015"/>
            <a:ext cx="87300" cy="873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44" name="Google Shape;344;p47"/>
          <p:cNvSpPr txBox="1"/>
          <p:nvPr/>
        </p:nvSpPr>
        <p:spPr>
          <a:xfrm>
            <a:off x="1740892" y="2682226"/>
            <a:ext cx="5685000" cy="27695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262626"/>
                </a:solidFill>
                <a:latin typeface="Montserrat"/>
                <a:ea typeface="Montserrat"/>
                <a:cs typeface="Montserrat"/>
                <a:sym typeface="Montserrat"/>
              </a:rPr>
              <a:t>Your trusted partner in all Fintech journeys</a:t>
            </a:r>
            <a:endParaRPr sz="1200" b="1" i="0" u="none" strike="noStrike" cap="none">
              <a:solidFill>
                <a:srgbClr val="262626"/>
              </a:solidFill>
              <a:latin typeface="Montserrat"/>
              <a:ea typeface="Montserrat"/>
              <a:cs typeface="Montserrat"/>
              <a:sym typeface="Montserrat"/>
            </a:endParaRPr>
          </a:p>
        </p:txBody>
      </p:sp>
      <p:pic>
        <p:nvPicPr>
          <p:cNvPr id="345" name="Google Shape;345;p47"/>
          <p:cNvPicPr preferRelativeResize="0"/>
          <p:nvPr/>
        </p:nvPicPr>
        <p:blipFill rotWithShape="1">
          <a:blip r:embed="rId3">
            <a:alphaModFix/>
          </a:blip>
          <a:srcRect/>
          <a:stretch/>
        </p:blipFill>
        <p:spPr>
          <a:xfrm>
            <a:off x="3194367" y="2099166"/>
            <a:ext cx="2777925" cy="41575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82141" y="145717"/>
            <a:ext cx="2026517" cy="307777"/>
          </a:xfrm>
          <a:prstGeom prst="rect">
            <a:avLst/>
          </a:prstGeom>
        </p:spPr>
        <p:txBody>
          <a:bodyPr wrap="none">
            <a:spAutoFit/>
          </a:bodyPr>
          <a:lstStyle/>
          <a:p>
            <a:r>
              <a:rPr lang="en-US" dirty="0" err="1">
                <a:solidFill>
                  <a:srgbClr val="292929"/>
                </a:solidFill>
                <a:latin typeface="sohne"/>
              </a:rPr>
              <a:t>Keycloak</a:t>
            </a:r>
            <a:r>
              <a:rPr lang="en-US" dirty="0">
                <a:solidFill>
                  <a:srgbClr val="292929"/>
                </a:solidFill>
                <a:latin typeface="sohne"/>
              </a:rPr>
              <a:t> Configuration</a:t>
            </a:r>
          </a:p>
        </p:txBody>
      </p:sp>
      <p:sp>
        <p:nvSpPr>
          <p:cNvPr id="7" name="Rectangle 6"/>
          <p:cNvSpPr/>
          <p:nvPr/>
        </p:nvSpPr>
        <p:spPr>
          <a:xfrm>
            <a:off x="138157" y="692971"/>
            <a:ext cx="1330814" cy="307777"/>
          </a:xfrm>
          <a:prstGeom prst="rect">
            <a:avLst/>
          </a:prstGeom>
        </p:spPr>
        <p:txBody>
          <a:bodyPr wrap="none">
            <a:spAutoFit/>
          </a:bodyPr>
          <a:lstStyle/>
          <a:p>
            <a:r>
              <a:rPr lang="en-US" b="1" dirty="0">
                <a:solidFill>
                  <a:srgbClr val="292929"/>
                </a:solidFill>
                <a:latin typeface="sohne"/>
              </a:rPr>
              <a:t>Create Realm</a:t>
            </a:r>
            <a:endParaRPr lang="en-US" dirty="0">
              <a:solidFill>
                <a:srgbClr val="292929"/>
              </a:solidFill>
              <a:latin typeface="sohne"/>
            </a:endParaRPr>
          </a:p>
        </p:txBody>
      </p:sp>
      <p:sp>
        <p:nvSpPr>
          <p:cNvPr id="8" name="Rectangle 1"/>
          <p:cNvSpPr>
            <a:spLocks noChangeArrowheads="1"/>
          </p:cNvSpPr>
          <p:nvPr/>
        </p:nvSpPr>
        <p:spPr bwMode="auto">
          <a:xfrm>
            <a:off x="623454" y="1171918"/>
            <a:ext cx="4668982" cy="3231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500" b="0" i="0" u="none" strike="noStrike" cap="none" normalizeH="0" baseline="0" dirty="0" smtClean="0">
                <a:ln>
                  <a:noFill/>
                </a:ln>
                <a:solidFill>
                  <a:srgbClr val="292929"/>
                </a:solidFill>
                <a:effectLst/>
                <a:latin typeface="charter"/>
              </a:rPr>
              <a:t>Type </a:t>
            </a:r>
            <a:r>
              <a:rPr kumimoji="0" lang="en-US" altLang="en-US" sz="1100" b="0" i="0" u="none" strike="noStrike" cap="none" normalizeH="0" baseline="0" dirty="0" smtClean="0">
                <a:ln>
                  <a:noFill/>
                </a:ln>
                <a:solidFill>
                  <a:srgbClr val="292929"/>
                </a:solidFill>
                <a:effectLst/>
                <a:latin typeface="Menlo"/>
              </a:rPr>
              <a:t>Demo-Realm</a:t>
            </a:r>
            <a:r>
              <a:rPr kumimoji="0" lang="en-US" altLang="en-US" sz="1500" b="0" i="0" u="none" strike="noStrike" cap="none" normalizeH="0" baseline="0" dirty="0" smtClean="0">
                <a:ln>
                  <a:noFill/>
                </a:ln>
                <a:solidFill>
                  <a:srgbClr val="292929"/>
                </a:solidFill>
                <a:effectLst/>
                <a:latin typeface="charter"/>
              </a:rPr>
              <a:t> in the </a:t>
            </a:r>
            <a:r>
              <a:rPr kumimoji="0" lang="en-US" altLang="en-US" sz="1500" b="1" i="0" u="none" strike="noStrike" cap="none" normalizeH="0" baseline="0" dirty="0" smtClean="0">
                <a:ln>
                  <a:noFill/>
                </a:ln>
                <a:solidFill>
                  <a:srgbClr val="292929"/>
                </a:solidFill>
                <a:effectLst/>
                <a:latin typeface="charter"/>
              </a:rPr>
              <a:t>Name</a:t>
            </a:r>
            <a:r>
              <a:rPr kumimoji="0" lang="en-US" altLang="en-US" sz="1500" b="0" i="0" u="none" strike="noStrike" cap="none" normalizeH="0" baseline="0" dirty="0" smtClean="0">
                <a:ln>
                  <a:noFill/>
                </a:ln>
                <a:solidFill>
                  <a:srgbClr val="292929"/>
                </a:solidFill>
                <a:effectLst/>
                <a:latin typeface="charter"/>
              </a:rPr>
              <a:t> field and click </a:t>
            </a:r>
            <a:r>
              <a:rPr kumimoji="0" lang="en-US" altLang="en-US" sz="1500" b="1" i="0" u="none" strike="noStrike" cap="none" normalizeH="0" baseline="0" dirty="0" smtClean="0">
                <a:ln>
                  <a:noFill/>
                </a:ln>
                <a:solidFill>
                  <a:srgbClr val="292929"/>
                </a:solidFill>
                <a:effectLst/>
                <a:latin typeface="charter"/>
              </a:rPr>
              <a:t>Create</a:t>
            </a:r>
            <a:r>
              <a:rPr kumimoji="0" lang="en-US" altLang="en-US" sz="6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a:stretch>
            <a:fillRect/>
          </a:stretch>
        </p:blipFill>
        <p:spPr>
          <a:xfrm>
            <a:off x="368012" y="1495083"/>
            <a:ext cx="8324850" cy="3190875"/>
          </a:xfrm>
          <a:prstGeom prst="rect">
            <a:avLst/>
          </a:prstGeom>
        </p:spPr>
      </p:pic>
    </p:spTree>
    <p:extLst>
      <p:ext uri="{BB962C8B-B14F-4D97-AF65-F5344CB8AC3E}">
        <p14:creationId xmlns:p14="http://schemas.microsoft.com/office/powerpoint/2010/main" val="53806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8888" y="0"/>
            <a:ext cx="1438214" cy="456343"/>
          </a:xfrm>
          <a:prstGeom prst="rect">
            <a:avLst/>
          </a:prstGeom>
        </p:spPr>
        <p:txBody>
          <a:bodyPr wrap="none">
            <a:spAutoFit/>
          </a:bodyPr>
          <a:lstStyle/>
          <a:p>
            <a:pPr>
              <a:lnSpc>
                <a:spcPct val="200000"/>
              </a:lnSpc>
            </a:pPr>
            <a:r>
              <a:rPr lang="en-US" b="1" dirty="0"/>
              <a:t>Create a </a:t>
            </a:r>
            <a:r>
              <a:rPr lang="en-US" b="1" dirty="0" smtClean="0"/>
              <a:t>Client</a:t>
            </a:r>
            <a:endParaRPr lang="en-US" dirty="0"/>
          </a:p>
        </p:txBody>
      </p:sp>
      <p:sp>
        <p:nvSpPr>
          <p:cNvPr id="6" name="Rectangle 5"/>
          <p:cNvSpPr/>
          <p:nvPr/>
        </p:nvSpPr>
        <p:spPr>
          <a:xfrm>
            <a:off x="328888" y="577771"/>
            <a:ext cx="8524167" cy="523220"/>
          </a:xfrm>
          <a:prstGeom prst="rect">
            <a:avLst/>
          </a:prstGeom>
        </p:spPr>
        <p:txBody>
          <a:bodyPr wrap="square">
            <a:spAutoFit/>
          </a:bodyPr>
          <a:lstStyle/>
          <a:p>
            <a:r>
              <a:rPr lang="en-US" dirty="0" smtClean="0">
                <a:solidFill>
                  <a:srgbClr val="292929"/>
                </a:solidFill>
                <a:latin typeface="charter"/>
              </a:rPr>
              <a:t>Clients </a:t>
            </a:r>
            <a:r>
              <a:rPr lang="en-US" dirty="0">
                <a:solidFill>
                  <a:srgbClr val="292929"/>
                </a:solidFill>
                <a:latin typeface="charter"/>
              </a:rPr>
              <a:t>are applications and services that want to use </a:t>
            </a:r>
            <a:r>
              <a:rPr lang="en-US" dirty="0" err="1">
                <a:solidFill>
                  <a:srgbClr val="292929"/>
                </a:solidFill>
                <a:latin typeface="charter"/>
              </a:rPr>
              <a:t>Keycloak</a:t>
            </a:r>
            <a:r>
              <a:rPr lang="en-US" dirty="0">
                <a:solidFill>
                  <a:srgbClr val="292929"/>
                </a:solidFill>
                <a:latin typeface="charter"/>
              </a:rPr>
              <a:t> to secure themselves and provide a single sign-on solution</a:t>
            </a:r>
            <a:endParaRPr lang="en-US" dirty="0"/>
          </a:p>
        </p:txBody>
      </p:sp>
      <p:pic>
        <p:nvPicPr>
          <p:cNvPr id="7" name="Picture 6"/>
          <p:cNvPicPr>
            <a:picLocks noChangeAspect="1"/>
          </p:cNvPicPr>
          <p:nvPr/>
        </p:nvPicPr>
        <p:blipFill>
          <a:blip r:embed="rId2"/>
          <a:stretch>
            <a:fillRect/>
          </a:stretch>
        </p:blipFill>
        <p:spPr>
          <a:xfrm>
            <a:off x="230764" y="1222420"/>
            <a:ext cx="8391525" cy="3848344"/>
          </a:xfrm>
          <a:prstGeom prst="rect">
            <a:avLst/>
          </a:prstGeom>
        </p:spPr>
      </p:pic>
    </p:spTree>
    <p:extLst>
      <p:ext uri="{BB962C8B-B14F-4D97-AF65-F5344CB8AC3E}">
        <p14:creationId xmlns:p14="http://schemas.microsoft.com/office/powerpoint/2010/main" val="40742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04799" y="0"/>
            <a:ext cx="1638590" cy="523220"/>
          </a:xfrm>
          <a:prstGeom prst="rect">
            <a:avLst/>
          </a:prstGeom>
        </p:spPr>
        <p:txBody>
          <a:bodyPr wrap="none">
            <a:spAutoFit/>
          </a:bodyPr>
          <a:lstStyle/>
          <a:p>
            <a:pPr>
              <a:lnSpc>
                <a:spcPct val="200000"/>
              </a:lnSpc>
            </a:pPr>
            <a:r>
              <a:rPr lang="en-US" dirty="0" smtClean="0"/>
              <a:t>Create New Client</a:t>
            </a:r>
            <a:endParaRPr lang="en-US" dirty="0"/>
          </a:p>
        </p:txBody>
      </p:sp>
      <p:pic>
        <p:nvPicPr>
          <p:cNvPr id="5" name="Picture 4"/>
          <p:cNvPicPr>
            <a:picLocks noChangeAspect="1"/>
          </p:cNvPicPr>
          <p:nvPr/>
        </p:nvPicPr>
        <p:blipFill>
          <a:blip r:embed="rId2"/>
          <a:stretch>
            <a:fillRect/>
          </a:stretch>
        </p:blipFill>
        <p:spPr>
          <a:xfrm>
            <a:off x="154778" y="614362"/>
            <a:ext cx="8767765" cy="4471988"/>
          </a:xfrm>
          <a:prstGeom prst="rect">
            <a:avLst/>
          </a:prstGeom>
        </p:spPr>
      </p:pic>
    </p:spTree>
    <p:extLst>
      <p:ext uri="{BB962C8B-B14F-4D97-AF65-F5344CB8AC3E}">
        <p14:creationId xmlns:p14="http://schemas.microsoft.com/office/powerpoint/2010/main" val="216302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6706" y="721519"/>
            <a:ext cx="7724775" cy="4136231"/>
          </a:xfrm>
          <a:prstGeom prst="rect">
            <a:avLst/>
          </a:prstGeom>
        </p:spPr>
      </p:pic>
      <p:sp>
        <p:nvSpPr>
          <p:cNvPr id="3" name="Rectangle 2"/>
          <p:cNvSpPr/>
          <p:nvPr/>
        </p:nvSpPr>
        <p:spPr>
          <a:xfrm>
            <a:off x="304799" y="0"/>
            <a:ext cx="2504212" cy="523220"/>
          </a:xfrm>
          <a:prstGeom prst="rect">
            <a:avLst/>
          </a:prstGeom>
        </p:spPr>
        <p:txBody>
          <a:bodyPr wrap="none">
            <a:spAutoFit/>
          </a:bodyPr>
          <a:lstStyle/>
          <a:p>
            <a:pPr>
              <a:lnSpc>
                <a:spcPct val="200000"/>
              </a:lnSpc>
            </a:pPr>
            <a:r>
              <a:rPr lang="en-US" dirty="0" smtClean="0"/>
              <a:t>Create New Client – Add role</a:t>
            </a:r>
            <a:endParaRPr lang="en-US" dirty="0"/>
          </a:p>
        </p:txBody>
      </p:sp>
    </p:spTree>
    <p:extLst>
      <p:ext uri="{BB962C8B-B14F-4D97-AF65-F5344CB8AC3E}">
        <p14:creationId xmlns:p14="http://schemas.microsoft.com/office/powerpoint/2010/main" val="2249563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3850" y="145473"/>
            <a:ext cx="1867819" cy="307777"/>
          </a:xfrm>
          <a:prstGeom prst="rect">
            <a:avLst/>
          </a:prstGeom>
        </p:spPr>
        <p:txBody>
          <a:bodyPr wrap="none">
            <a:spAutoFit/>
          </a:bodyPr>
          <a:lstStyle/>
          <a:p>
            <a:r>
              <a:rPr lang="en-US" b="1" dirty="0"/>
              <a:t>Create Realm Roles</a:t>
            </a:r>
            <a:endParaRPr lang="en-US" dirty="0"/>
          </a:p>
        </p:txBody>
      </p:sp>
      <p:sp>
        <p:nvSpPr>
          <p:cNvPr id="6" name="Rectangle 5"/>
          <p:cNvSpPr/>
          <p:nvPr/>
        </p:nvSpPr>
        <p:spPr>
          <a:xfrm>
            <a:off x="263850" y="670793"/>
            <a:ext cx="8533786" cy="738664"/>
          </a:xfrm>
          <a:prstGeom prst="rect">
            <a:avLst/>
          </a:prstGeom>
        </p:spPr>
        <p:txBody>
          <a:bodyPr wrap="square">
            <a:spAutoFit/>
          </a:bodyPr>
          <a:lstStyle/>
          <a:p>
            <a:r>
              <a:rPr lang="en-US" dirty="0"/>
              <a:t>Applications often assign access and permissions to specific roles rather than individual users</a:t>
            </a:r>
          </a:p>
          <a:p>
            <a:r>
              <a:rPr lang="en-US" dirty="0"/>
              <a:t>Create app-user and app-admin Realm roles by assigning </a:t>
            </a:r>
            <a:r>
              <a:rPr lang="en-US" dirty="0" smtClean="0"/>
              <a:t>corresponding </a:t>
            </a:r>
            <a:r>
              <a:rPr lang="en-US" dirty="0" err="1" smtClean="0"/>
              <a:t>springboot-microservice</a:t>
            </a:r>
            <a:r>
              <a:rPr lang="en-US" dirty="0" smtClean="0"/>
              <a:t> </a:t>
            </a:r>
            <a:r>
              <a:rPr lang="en-US" dirty="0"/>
              <a:t>roles (user, admin).</a:t>
            </a:r>
          </a:p>
        </p:txBody>
      </p:sp>
      <p:pic>
        <p:nvPicPr>
          <p:cNvPr id="7" name="Picture 6"/>
          <p:cNvPicPr>
            <a:picLocks noChangeAspect="1"/>
          </p:cNvPicPr>
          <p:nvPr/>
        </p:nvPicPr>
        <p:blipFill>
          <a:blip r:embed="rId2"/>
          <a:stretch>
            <a:fillRect/>
          </a:stretch>
        </p:blipFill>
        <p:spPr>
          <a:xfrm>
            <a:off x="215052" y="1409457"/>
            <a:ext cx="8707275" cy="3572118"/>
          </a:xfrm>
          <a:prstGeom prst="rect">
            <a:avLst/>
          </a:prstGeom>
        </p:spPr>
      </p:pic>
    </p:spTree>
    <p:extLst>
      <p:ext uri="{BB962C8B-B14F-4D97-AF65-F5344CB8AC3E}">
        <p14:creationId xmlns:p14="http://schemas.microsoft.com/office/powerpoint/2010/main" val="3109534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0084" y="727361"/>
            <a:ext cx="7787171" cy="4287984"/>
          </a:xfrm>
          <a:prstGeom prst="rect">
            <a:avLst/>
          </a:prstGeom>
        </p:spPr>
      </p:pic>
    </p:spTree>
    <p:extLst>
      <p:ext uri="{BB962C8B-B14F-4D97-AF65-F5344CB8AC3E}">
        <p14:creationId xmlns:p14="http://schemas.microsoft.com/office/powerpoint/2010/main" val="119062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07819" y="145717"/>
            <a:ext cx="1290738" cy="307777"/>
          </a:xfrm>
          <a:prstGeom prst="rect">
            <a:avLst/>
          </a:prstGeom>
        </p:spPr>
        <p:txBody>
          <a:bodyPr wrap="none">
            <a:spAutoFit/>
          </a:bodyPr>
          <a:lstStyle/>
          <a:p>
            <a:r>
              <a:rPr lang="en-US" b="1" dirty="0" smtClean="0">
                <a:solidFill>
                  <a:srgbClr val="292929"/>
                </a:solidFill>
                <a:latin typeface="sohne"/>
              </a:rPr>
              <a:t>Create Users</a:t>
            </a:r>
            <a:endParaRPr lang="en-US" dirty="0">
              <a:solidFill>
                <a:srgbClr val="292929"/>
              </a:solidFill>
              <a:latin typeface="sohne"/>
            </a:endParaRPr>
          </a:p>
        </p:txBody>
      </p:sp>
      <p:sp>
        <p:nvSpPr>
          <p:cNvPr id="3" name="Rectangle 2"/>
          <p:cNvSpPr/>
          <p:nvPr/>
        </p:nvSpPr>
        <p:spPr>
          <a:xfrm>
            <a:off x="207819" y="663866"/>
            <a:ext cx="8610600" cy="738664"/>
          </a:xfrm>
          <a:prstGeom prst="rect">
            <a:avLst/>
          </a:prstGeom>
        </p:spPr>
        <p:txBody>
          <a:bodyPr wrap="square">
            <a:spAutoFit/>
          </a:bodyPr>
          <a:lstStyle/>
          <a:p>
            <a:r>
              <a:rPr lang="en-US" dirty="0">
                <a:solidFill>
                  <a:srgbClr val="292929"/>
                </a:solidFill>
                <a:latin typeface="charter"/>
              </a:rPr>
              <a:t>Users are entities that are able to log into your system. They can have attributes associated with themselves like email, username, address, phone number, and birth day. They can be assigned group membership and have specific roles assigned to </a:t>
            </a:r>
            <a:r>
              <a:rPr lang="en-US" dirty="0" smtClean="0">
                <a:solidFill>
                  <a:srgbClr val="292929"/>
                </a:solidFill>
                <a:latin typeface="charter"/>
              </a:rPr>
              <a:t>them.</a:t>
            </a:r>
            <a:endParaRPr lang="en-US" dirty="0"/>
          </a:p>
        </p:txBody>
      </p:sp>
      <p:sp>
        <p:nvSpPr>
          <p:cNvPr id="7" name="Rectangle 6"/>
          <p:cNvSpPr/>
          <p:nvPr/>
        </p:nvSpPr>
        <p:spPr>
          <a:xfrm>
            <a:off x="207819" y="1612902"/>
            <a:ext cx="7917872" cy="954107"/>
          </a:xfrm>
          <a:prstGeom prst="rect">
            <a:avLst/>
          </a:prstGeom>
        </p:spPr>
        <p:txBody>
          <a:bodyPr wrap="square">
            <a:spAutoFit/>
          </a:bodyPr>
          <a:lstStyle/>
          <a:p>
            <a:r>
              <a:rPr lang="en-US" dirty="0"/>
              <a:t>C</a:t>
            </a:r>
            <a:r>
              <a:rPr lang="en-US" dirty="0" smtClean="0"/>
              <a:t>reate </a:t>
            </a:r>
            <a:r>
              <a:rPr lang="en-US" dirty="0"/>
              <a:t>following users and grant them </a:t>
            </a:r>
            <a:r>
              <a:rPr lang="en-US" b="1" i="1" dirty="0"/>
              <a:t>app-user</a:t>
            </a:r>
            <a:r>
              <a:rPr lang="en-US" dirty="0"/>
              <a:t> and </a:t>
            </a:r>
            <a:r>
              <a:rPr lang="en-US" b="1" i="1" dirty="0"/>
              <a:t>app-admin</a:t>
            </a:r>
            <a:r>
              <a:rPr lang="en-US" dirty="0"/>
              <a:t> roles for testing purposes.</a:t>
            </a:r>
          </a:p>
          <a:p>
            <a:pPr marL="342900" indent="-342900">
              <a:buFont typeface="+mj-lt"/>
              <a:buAutoNum type="arabicPeriod"/>
            </a:pPr>
            <a:r>
              <a:rPr lang="en-US" b="1" dirty="0"/>
              <a:t>employee1</a:t>
            </a:r>
            <a:r>
              <a:rPr lang="en-US" dirty="0"/>
              <a:t> with </a:t>
            </a:r>
            <a:r>
              <a:rPr lang="en-US" b="1" i="1" dirty="0" smtClean="0"/>
              <a:t>app-user</a:t>
            </a:r>
            <a:r>
              <a:rPr lang="en-US" dirty="0" smtClean="0"/>
              <a:t> realm </a:t>
            </a:r>
            <a:r>
              <a:rPr lang="en-US" dirty="0"/>
              <a:t>role</a:t>
            </a:r>
          </a:p>
          <a:p>
            <a:pPr marL="342900" indent="-342900">
              <a:buFont typeface="+mj-lt"/>
              <a:buAutoNum type="arabicPeriod"/>
            </a:pPr>
            <a:r>
              <a:rPr lang="en-US" b="1" dirty="0"/>
              <a:t>employee2</a:t>
            </a:r>
            <a:r>
              <a:rPr lang="en-US" dirty="0"/>
              <a:t> with </a:t>
            </a:r>
            <a:r>
              <a:rPr lang="en-US" b="1" i="1" dirty="0" smtClean="0"/>
              <a:t>app-admin</a:t>
            </a:r>
            <a:r>
              <a:rPr lang="en-US" dirty="0" smtClean="0"/>
              <a:t> realm </a:t>
            </a:r>
            <a:r>
              <a:rPr lang="en-US" dirty="0"/>
              <a:t>role</a:t>
            </a:r>
          </a:p>
          <a:p>
            <a:pPr marL="342900" indent="-342900">
              <a:buFont typeface="+mj-lt"/>
              <a:buAutoNum type="arabicPeriod"/>
            </a:pPr>
            <a:r>
              <a:rPr lang="en-US" b="1" dirty="0"/>
              <a:t>employee3</a:t>
            </a:r>
            <a:r>
              <a:rPr lang="en-US" dirty="0"/>
              <a:t> with </a:t>
            </a:r>
            <a:r>
              <a:rPr lang="en-US" b="1" i="1" dirty="0" smtClean="0"/>
              <a:t>app-user &amp; app-admin</a:t>
            </a:r>
            <a:r>
              <a:rPr lang="en-US" dirty="0" smtClean="0"/>
              <a:t> realm </a:t>
            </a:r>
            <a:r>
              <a:rPr lang="en-US" dirty="0"/>
              <a:t>roles</a:t>
            </a:r>
          </a:p>
        </p:txBody>
      </p:sp>
    </p:spTree>
    <p:extLst>
      <p:ext uri="{BB962C8B-B14F-4D97-AF65-F5344CB8AC3E}">
        <p14:creationId xmlns:p14="http://schemas.microsoft.com/office/powerpoint/2010/main" val="430031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8443" y="609602"/>
            <a:ext cx="8143875" cy="4315690"/>
          </a:xfrm>
          <a:prstGeom prst="rect">
            <a:avLst/>
          </a:prstGeom>
        </p:spPr>
      </p:pic>
      <p:sp>
        <p:nvSpPr>
          <p:cNvPr id="3" name="Rectangle 2"/>
          <p:cNvSpPr/>
          <p:nvPr/>
        </p:nvSpPr>
        <p:spPr>
          <a:xfrm>
            <a:off x="216477" y="131862"/>
            <a:ext cx="3474028" cy="307777"/>
          </a:xfrm>
          <a:prstGeom prst="rect">
            <a:avLst/>
          </a:prstGeom>
        </p:spPr>
        <p:txBody>
          <a:bodyPr wrap="none">
            <a:spAutoFit/>
          </a:bodyPr>
          <a:lstStyle/>
          <a:p>
            <a:pPr marL="342900" indent="-342900">
              <a:buFont typeface="+mj-lt"/>
              <a:buAutoNum type="arabicPeriod"/>
            </a:pPr>
            <a:r>
              <a:rPr lang="en-US" b="1" dirty="0"/>
              <a:t>employee1</a:t>
            </a:r>
            <a:r>
              <a:rPr lang="en-US" dirty="0"/>
              <a:t> with </a:t>
            </a:r>
            <a:r>
              <a:rPr lang="en-US" b="1" i="1" dirty="0"/>
              <a:t>app-user</a:t>
            </a:r>
            <a:r>
              <a:rPr lang="en-US" dirty="0"/>
              <a:t> realm role</a:t>
            </a:r>
          </a:p>
        </p:txBody>
      </p:sp>
    </p:spTree>
    <p:extLst>
      <p:ext uri="{BB962C8B-B14F-4D97-AF65-F5344CB8AC3E}">
        <p14:creationId xmlns:p14="http://schemas.microsoft.com/office/powerpoint/2010/main" val="1648536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35527" y="694026"/>
            <a:ext cx="8757155" cy="4120429"/>
          </a:xfrm>
          <a:prstGeom prst="rect">
            <a:avLst/>
          </a:prstGeom>
        </p:spPr>
      </p:pic>
    </p:spTree>
    <p:extLst>
      <p:ext uri="{BB962C8B-B14F-4D97-AF65-F5344CB8AC3E}">
        <p14:creationId xmlns:p14="http://schemas.microsoft.com/office/powerpoint/2010/main" val="199082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55445" y="652679"/>
            <a:ext cx="8786812" cy="4362449"/>
          </a:xfrm>
          <a:prstGeom prst="rect">
            <a:avLst/>
          </a:prstGeom>
        </p:spPr>
      </p:pic>
    </p:spTree>
    <p:extLst>
      <p:ext uri="{BB962C8B-B14F-4D97-AF65-F5344CB8AC3E}">
        <p14:creationId xmlns:p14="http://schemas.microsoft.com/office/powerpoint/2010/main" val="2651383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8"/>
          <p:cNvSpPr txBox="1"/>
          <p:nvPr/>
        </p:nvSpPr>
        <p:spPr>
          <a:xfrm>
            <a:off x="1908816" y="3489109"/>
            <a:ext cx="2456100" cy="831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dk1"/>
              </a:buClr>
              <a:buSzPts val="1600"/>
              <a:buFont typeface="Arial"/>
              <a:buNone/>
            </a:pPr>
            <a:r>
              <a:rPr lang="en-US" sz="1600" b="1" i="0" u="none" strike="noStrike" cap="none">
                <a:solidFill>
                  <a:srgbClr val="262626"/>
                </a:solidFill>
                <a:latin typeface="Raleway"/>
                <a:ea typeface="Raleway"/>
                <a:cs typeface="Raleway"/>
                <a:sym typeface="Raleway"/>
              </a:rPr>
              <a:t>FINTECH SOFTWARE </a:t>
            </a:r>
            <a:endParaRPr sz="1600" b="1" i="0" u="none" strike="noStrike" cap="none">
              <a:solidFill>
                <a:srgbClr val="262626"/>
              </a:solidFill>
              <a:latin typeface="Raleway"/>
              <a:ea typeface="Raleway"/>
              <a:cs typeface="Raleway"/>
              <a:sym typeface="Raleway"/>
            </a:endParaRPr>
          </a:p>
          <a:p>
            <a:pPr marL="0" marR="0" lvl="0" indent="0" algn="r" rtl="0">
              <a:lnSpc>
                <a:spcPct val="100000"/>
              </a:lnSpc>
              <a:spcBef>
                <a:spcPts val="0"/>
              </a:spcBef>
              <a:spcAft>
                <a:spcPts val="0"/>
              </a:spcAft>
              <a:buClr>
                <a:schemeClr val="dk1"/>
              </a:buClr>
              <a:buSzPts val="1600"/>
              <a:buFont typeface="Arial"/>
              <a:buNone/>
            </a:pPr>
            <a:r>
              <a:rPr lang="en-US" sz="1600" b="1" i="0" u="none" strike="noStrike" cap="none">
                <a:solidFill>
                  <a:srgbClr val="262626"/>
                </a:solidFill>
                <a:latin typeface="Raleway"/>
                <a:ea typeface="Raleway"/>
                <a:cs typeface="Raleway"/>
                <a:sym typeface="Raleway"/>
              </a:rPr>
              <a:t>DEVELOPMENT </a:t>
            </a:r>
            <a:endParaRPr sz="1600" b="1" i="0" u="none" strike="noStrike" cap="none">
              <a:solidFill>
                <a:srgbClr val="262626"/>
              </a:solidFill>
              <a:latin typeface="Raleway"/>
              <a:ea typeface="Raleway"/>
              <a:cs typeface="Raleway"/>
              <a:sym typeface="Raleway"/>
            </a:endParaRPr>
          </a:p>
          <a:p>
            <a:pPr marL="0" marR="0" lvl="0" indent="0" algn="r" rtl="0">
              <a:lnSpc>
                <a:spcPct val="100000"/>
              </a:lnSpc>
              <a:spcBef>
                <a:spcPts val="0"/>
              </a:spcBef>
              <a:spcAft>
                <a:spcPts val="0"/>
              </a:spcAft>
              <a:buClr>
                <a:schemeClr val="dk1"/>
              </a:buClr>
              <a:buSzPts val="1600"/>
              <a:buFont typeface="Arial"/>
              <a:buNone/>
            </a:pPr>
            <a:r>
              <a:rPr lang="en-US" sz="1600" b="1" i="0" u="none" strike="noStrike" cap="none">
                <a:solidFill>
                  <a:srgbClr val="262626"/>
                </a:solidFill>
                <a:latin typeface="Raleway"/>
                <a:ea typeface="Raleway"/>
                <a:cs typeface="Raleway"/>
                <a:sym typeface="Raleway"/>
              </a:rPr>
              <a:t>SERVICES</a:t>
            </a:r>
            <a:endParaRPr sz="1600" b="1" i="0" u="none" strike="noStrike" cap="none">
              <a:solidFill>
                <a:srgbClr val="262626"/>
              </a:solidFill>
              <a:latin typeface="Raleway"/>
              <a:ea typeface="Raleway"/>
              <a:cs typeface="Raleway"/>
              <a:sym typeface="Raleway"/>
            </a:endParaRPr>
          </a:p>
          <a:p>
            <a:pPr marL="0" marR="0" lvl="0" indent="0" algn="r" rtl="0">
              <a:lnSpc>
                <a:spcPct val="100000"/>
              </a:lnSpc>
              <a:spcBef>
                <a:spcPts val="0"/>
              </a:spcBef>
              <a:spcAft>
                <a:spcPts val="0"/>
              </a:spcAft>
              <a:buClr>
                <a:schemeClr val="dk1"/>
              </a:buClr>
              <a:buSzPts val="1600"/>
              <a:buFont typeface="Arial"/>
              <a:buNone/>
            </a:pPr>
            <a:endParaRPr sz="1600" b="1" i="0" u="none" strike="noStrike" cap="none">
              <a:solidFill>
                <a:srgbClr val="262626"/>
              </a:solidFill>
              <a:latin typeface="Raleway"/>
              <a:ea typeface="Raleway"/>
              <a:cs typeface="Raleway"/>
              <a:sym typeface="Raleway"/>
            </a:endParaRPr>
          </a:p>
          <a:p>
            <a:pPr marL="0" marR="0" lvl="0" indent="0" algn="r" rtl="0">
              <a:lnSpc>
                <a:spcPct val="80000"/>
              </a:lnSpc>
              <a:spcBef>
                <a:spcPts val="0"/>
              </a:spcBef>
              <a:spcAft>
                <a:spcPts val="0"/>
              </a:spcAft>
              <a:buClr>
                <a:srgbClr val="000000"/>
              </a:buClr>
              <a:buSzPts val="3000"/>
              <a:buFont typeface="Arial"/>
              <a:buNone/>
            </a:pPr>
            <a:endParaRPr sz="3000" b="1" i="0" u="none" strike="noStrike" cap="none">
              <a:solidFill>
                <a:srgbClr val="262626"/>
              </a:solidFill>
              <a:latin typeface="Raleway Thin"/>
              <a:ea typeface="Raleway Thin"/>
              <a:cs typeface="Raleway Thin"/>
              <a:sym typeface="Raleway Thin"/>
            </a:endParaRPr>
          </a:p>
        </p:txBody>
      </p:sp>
      <p:sp>
        <p:nvSpPr>
          <p:cNvPr id="352" name="Google Shape;352;p48"/>
          <p:cNvSpPr txBox="1"/>
          <p:nvPr/>
        </p:nvSpPr>
        <p:spPr>
          <a:xfrm>
            <a:off x="1849633" y="1608293"/>
            <a:ext cx="5638200" cy="1631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5000"/>
              <a:buFont typeface="Arial"/>
              <a:buNone/>
            </a:pPr>
            <a:r>
              <a:rPr lang="en-US" sz="5000" b="1" i="0" u="none" strike="noStrike" cap="none">
                <a:solidFill>
                  <a:srgbClr val="262626"/>
                </a:solidFill>
                <a:latin typeface="Raleway Thin"/>
                <a:ea typeface="Raleway Thin"/>
                <a:cs typeface="Raleway Thin"/>
                <a:sym typeface="Raleway Thin"/>
              </a:rPr>
              <a:t>SMARTOSC </a:t>
            </a:r>
            <a:endParaRPr sz="1400" b="1" i="0" u="none" strike="noStrike" cap="none">
              <a:solidFill>
                <a:srgbClr val="000000"/>
              </a:solidFill>
              <a:latin typeface="Raleway Thin"/>
              <a:ea typeface="Raleway Thin"/>
              <a:cs typeface="Raleway Thin"/>
              <a:sym typeface="Raleway Thin"/>
            </a:endParaRPr>
          </a:p>
          <a:p>
            <a:pPr marL="0" marR="0" lvl="0" indent="0" algn="ctr" rtl="0">
              <a:lnSpc>
                <a:spcPct val="100000"/>
              </a:lnSpc>
              <a:spcBef>
                <a:spcPts val="0"/>
              </a:spcBef>
              <a:spcAft>
                <a:spcPts val="0"/>
              </a:spcAft>
              <a:buClr>
                <a:srgbClr val="000000"/>
              </a:buClr>
              <a:buSzPts val="5000"/>
              <a:buFont typeface="Arial"/>
              <a:buNone/>
            </a:pPr>
            <a:r>
              <a:rPr lang="en-US" sz="5000" b="1" i="0" u="none" strike="noStrike" cap="none">
                <a:solidFill>
                  <a:srgbClr val="262626"/>
                </a:solidFill>
                <a:latin typeface="Raleway Thin"/>
                <a:ea typeface="Raleway Thin"/>
                <a:cs typeface="Raleway Thin"/>
                <a:sym typeface="Raleway Thin"/>
              </a:rPr>
              <a:t>FINTECH</a:t>
            </a:r>
            <a:endParaRPr sz="1400" b="1" i="0" u="none" strike="noStrike" cap="none">
              <a:solidFill>
                <a:srgbClr val="000000"/>
              </a:solidFill>
              <a:latin typeface="Raleway Thin"/>
              <a:ea typeface="Raleway Thin"/>
              <a:cs typeface="Raleway Thin"/>
              <a:sym typeface="Raleway Thin"/>
            </a:endParaRPr>
          </a:p>
        </p:txBody>
      </p:sp>
      <p:sp>
        <p:nvSpPr>
          <p:cNvPr id="353" name="Google Shape;353;p48"/>
          <p:cNvSpPr txBox="1"/>
          <p:nvPr/>
        </p:nvSpPr>
        <p:spPr>
          <a:xfrm>
            <a:off x="4779240" y="3536116"/>
            <a:ext cx="59892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Montserrat"/>
                <a:ea typeface="Montserrat"/>
                <a:cs typeface="Montserrat"/>
                <a:sym typeface="Montserrat"/>
              </a:rPr>
              <a:t>Full security and compliance</a:t>
            </a:r>
            <a:endParaRPr sz="1000" b="0" i="0" u="none" strike="noStrike" cap="none">
              <a:solidFill>
                <a:schemeClr val="dk1"/>
              </a:solidFill>
              <a:latin typeface="Montserrat"/>
              <a:ea typeface="Montserrat"/>
              <a:cs typeface="Montserrat"/>
              <a:sym typeface="Montserrat"/>
            </a:endParaRPr>
          </a:p>
        </p:txBody>
      </p:sp>
      <p:sp>
        <p:nvSpPr>
          <p:cNvPr id="354" name="Google Shape;354;p48"/>
          <p:cNvSpPr txBox="1"/>
          <p:nvPr/>
        </p:nvSpPr>
        <p:spPr>
          <a:xfrm>
            <a:off x="4779260" y="3774375"/>
            <a:ext cx="21510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Montserrat"/>
                <a:ea typeface="Montserrat"/>
                <a:cs typeface="Montserrat"/>
                <a:sym typeface="Montserrat"/>
              </a:rPr>
              <a:t>High performance</a:t>
            </a:r>
            <a:endParaRPr sz="1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a:solidFill>
                <a:schemeClr val="dk1"/>
              </a:solidFill>
              <a:latin typeface="Montserrat"/>
              <a:ea typeface="Montserrat"/>
              <a:cs typeface="Montserrat"/>
              <a:sym typeface="Montserrat"/>
            </a:endParaRPr>
          </a:p>
        </p:txBody>
      </p:sp>
      <p:sp>
        <p:nvSpPr>
          <p:cNvPr id="355" name="Google Shape;355;p48"/>
          <p:cNvSpPr txBox="1"/>
          <p:nvPr/>
        </p:nvSpPr>
        <p:spPr>
          <a:xfrm>
            <a:off x="4779240" y="4012656"/>
            <a:ext cx="1500600" cy="246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000"/>
              <a:buFont typeface="Arial"/>
              <a:buNone/>
            </a:pPr>
            <a:r>
              <a:rPr lang="en-US" sz="1000" b="0" i="0" u="none" strike="noStrike" cap="none">
                <a:solidFill>
                  <a:schemeClr val="dk1"/>
                </a:solidFill>
                <a:latin typeface="Montserrat"/>
                <a:ea typeface="Montserrat"/>
                <a:cs typeface="Montserrat"/>
                <a:sym typeface="Montserrat"/>
              </a:rPr>
              <a:t>Cost Effective</a:t>
            </a:r>
            <a:endParaRPr sz="1000" b="0" i="0" u="none" strike="noStrike" cap="none">
              <a:solidFill>
                <a:schemeClr val="dk1"/>
              </a:solidFill>
              <a:latin typeface="Montserrat"/>
              <a:ea typeface="Montserrat"/>
              <a:cs typeface="Montserrat"/>
              <a:sym typeface="Montserrat"/>
            </a:endParaRPr>
          </a:p>
        </p:txBody>
      </p:sp>
      <p:sp>
        <p:nvSpPr>
          <p:cNvPr id="356" name="Google Shape;356;p48"/>
          <p:cNvSpPr txBox="1"/>
          <p:nvPr/>
        </p:nvSpPr>
        <p:spPr>
          <a:xfrm>
            <a:off x="3052972" y="-1251507"/>
            <a:ext cx="3038100" cy="400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chemeClr val="lt1"/>
                </a:solidFill>
                <a:latin typeface="Raleway"/>
                <a:ea typeface="Raleway"/>
                <a:cs typeface="Raleway"/>
                <a:sym typeface="Raleway"/>
              </a:rPr>
              <a:t>Agency Profile</a:t>
            </a:r>
            <a:endParaRPr sz="2000" b="1" i="0" u="none" strike="noStrike" cap="none">
              <a:solidFill>
                <a:schemeClr val="lt1"/>
              </a:solidFill>
              <a:latin typeface="Raleway"/>
              <a:ea typeface="Raleway"/>
              <a:cs typeface="Raleway"/>
              <a:sym typeface="Raleway"/>
            </a:endParaRPr>
          </a:p>
        </p:txBody>
      </p:sp>
      <p:sp>
        <p:nvSpPr>
          <p:cNvPr id="357" name="Google Shape;357;p48"/>
          <p:cNvSpPr/>
          <p:nvPr/>
        </p:nvSpPr>
        <p:spPr>
          <a:xfrm flipH="1">
            <a:off x="4497995" y="3569758"/>
            <a:ext cx="170700" cy="170700"/>
          </a:xfrm>
          <a:prstGeom prst="ellipse">
            <a:avLst/>
          </a:prstGeom>
          <a:solidFill>
            <a:srgbClr val="59A2C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58" name="Google Shape;358;p48"/>
          <p:cNvSpPr/>
          <p:nvPr/>
        </p:nvSpPr>
        <p:spPr>
          <a:xfrm flipH="1">
            <a:off x="4497995" y="3811324"/>
            <a:ext cx="170700" cy="170700"/>
          </a:xfrm>
          <a:prstGeom prst="ellipse">
            <a:avLst/>
          </a:prstGeom>
          <a:solidFill>
            <a:srgbClr val="70C39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359" name="Google Shape;359;p48"/>
          <p:cNvSpPr/>
          <p:nvPr/>
        </p:nvSpPr>
        <p:spPr>
          <a:xfrm flipH="1">
            <a:off x="4497995" y="4052890"/>
            <a:ext cx="170700" cy="170700"/>
          </a:xfrm>
          <a:prstGeom prst="ellipse">
            <a:avLst/>
          </a:prstGeom>
          <a:solidFill>
            <a:srgbClr val="BFBFB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360" name="Google Shape;360;p48"/>
          <p:cNvPicPr preferRelativeResize="0"/>
          <p:nvPr/>
        </p:nvPicPr>
        <p:blipFill rotWithShape="1">
          <a:blip r:embed="rId3">
            <a:alphaModFix/>
          </a:blip>
          <a:srcRect/>
          <a:stretch/>
        </p:blipFill>
        <p:spPr>
          <a:xfrm>
            <a:off x="3281320" y="-1938045"/>
            <a:ext cx="2777925" cy="415754"/>
          </a:xfrm>
          <a:prstGeom prst="rect">
            <a:avLst/>
          </a:prstGeom>
          <a:noFill/>
          <a:ln>
            <a:noFill/>
          </a:ln>
        </p:spPr>
      </p:pic>
      <p:sp>
        <p:nvSpPr>
          <p:cNvPr id="361" name="Google Shape;361;p48"/>
          <p:cNvSpPr txBox="1"/>
          <p:nvPr/>
        </p:nvSpPr>
        <p:spPr>
          <a:xfrm>
            <a:off x="356278" y="230219"/>
            <a:ext cx="7644600" cy="3297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i="0" u="none" strike="noStrike" cap="none">
                <a:solidFill>
                  <a:srgbClr val="262626"/>
                </a:solidFill>
                <a:latin typeface="Raleway"/>
                <a:ea typeface="Raleway"/>
                <a:cs typeface="Raleway"/>
                <a:sym typeface="Raleway"/>
              </a:rPr>
              <a:t>WHO WE ARE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836" y="625401"/>
            <a:ext cx="8866909" cy="4376089"/>
          </a:xfrm>
          <a:prstGeom prst="rect">
            <a:avLst/>
          </a:prstGeom>
        </p:spPr>
      </p:pic>
    </p:spTree>
    <p:extLst>
      <p:ext uri="{BB962C8B-B14F-4D97-AF65-F5344CB8AC3E}">
        <p14:creationId xmlns:p14="http://schemas.microsoft.com/office/powerpoint/2010/main" val="417007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63137" y="154722"/>
            <a:ext cx="2544286" cy="307777"/>
          </a:xfrm>
          <a:prstGeom prst="rect">
            <a:avLst/>
          </a:prstGeom>
        </p:spPr>
        <p:txBody>
          <a:bodyPr wrap="none">
            <a:spAutoFit/>
          </a:bodyPr>
          <a:lstStyle/>
          <a:p>
            <a:r>
              <a:rPr lang="en-US" dirty="0" smtClean="0"/>
              <a:t>Check </a:t>
            </a:r>
            <a:r>
              <a:rPr lang="en-US" dirty="0" err="1" smtClean="0"/>
              <a:t>Keycloak</a:t>
            </a:r>
            <a:r>
              <a:rPr lang="en-US" dirty="0" smtClean="0"/>
              <a:t> configuration</a:t>
            </a:r>
            <a:endParaRPr lang="en-US" dirty="0"/>
          </a:p>
        </p:txBody>
      </p:sp>
      <p:pic>
        <p:nvPicPr>
          <p:cNvPr id="3" name="Picture 2"/>
          <p:cNvPicPr>
            <a:picLocks noChangeAspect="1"/>
          </p:cNvPicPr>
          <p:nvPr/>
        </p:nvPicPr>
        <p:blipFill>
          <a:blip r:embed="rId2"/>
          <a:stretch>
            <a:fillRect/>
          </a:stretch>
        </p:blipFill>
        <p:spPr>
          <a:xfrm>
            <a:off x="216477" y="578644"/>
            <a:ext cx="8472488" cy="4436270"/>
          </a:xfrm>
          <a:prstGeom prst="rect">
            <a:avLst/>
          </a:prstGeom>
        </p:spPr>
      </p:pic>
    </p:spTree>
    <p:extLst>
      <p:ext uri="{BB962C8B-B14F-4D97-AF65-F5344CB8AC3E}">
        <p14:creationId xmlns:p14="http://schemas.microsoft.com/office/powerpoint/2010/main" val="115110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2720" y="101600"/>
            <a:ext cx="8768080" cy="4897120"/>
          </a:xfrm>
          <a:prstGeom prst="rect">
            <a:avLst/>
          </a:prstGeom>
        </p:spPr>
      </p:pic>
    </p:spTree>
    <p:extLst>
      <p:ext uri="{BB962C8B-B14F-4D97-AF65-F5344CB8AC3E}">
        <p14:creationId xmlns:p14="http://schemas.microsoft.com/office/powerpoint/2010/main" val="1333748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3680" y="107575"/>
            <a:ext cx="8656320" cy="4850506"/>
          </a:xfrm>
          <a:prstGeom prst="rect">
            <a:avLst/>
          </a:prstGeom>
        </p:spPr>
      </p:pic>
    </p:spTree>
    <p:extLst>
      <p:ext uri="{BB962C8B-B14F-4D97-AF65-F5344CB8AC3E}">
        <p14:creationId xmlns:p14="http://schemas.microsoft.com/office/powerpoint/2010/main" val="3545464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360" y="566048"/>
            <a:ext cx="8671560" cy="4463152"/>
          </a:xfrm>
          <a:prstGeom prst="rect">
            <a:avLst/>
          </a:prstGeom>
        </p:spPr>
      </p:pic>
      <p:sp>
        <p:nvSpPr>
          <p:cNvPr id="3" name="Rectangle 2"/>
          <p:cNvSpPr/>
          <p:nvPr/>
        </p:nvSpPr>
        <p:spPr>
          <a:xfrm>
            <a:off x="163137" y="154722"/>
            <a:ext cx="1596912" cy="307777"/>
          </a:xfrm>
          <a:prstGeom prst="rect">
            <a:avLst/>
          </a:prstGeom>
        </p:spPr>
        <p:txBody>
          <a:bodyPr wrap="none">
            <a:spAutoFit/>
          </a:bodyPr>
          <a:lstStyle/>
          <a:p>
            <a:r>
              <a:rPr lang="en-US" dirty="0" smtClean="0"/>
              <a:t>Convert the token</a:t>
            </a:r>
            <a:endParaRPr lang="en-US" dirty="0"/>
          </a:p>
        </p:txBody>
      </p:sp>
    </p:spTree>
    <p:extLst>
      <p:ext uri="{BB962C8B-B14F-4D97-AF65-F5344CB8AC3E}">
        <p14:creationId xmlns:p14="http://schemas.microsoft.com/office/powerpoint/2010/main" val="1103707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6227" y="167641"/>
            <a:ext cx="8398193" cy="4853940"/>
          </a:xfrm>
          <a:prstGeom prst="rect">
            <a:avLst/>
          </a:prstGeom>
        </p:spPr>
      </p:pic>
    </p:spTree>
    <p:extLst>
      <p:ext uri="{BB962C8B-B14F-4D97-AF65-F5344CB8AC3E}">
        <p14:creationId xmlns:p14="http://schemas.microsoft.com/office/powerpoint/2010/main" val="473222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58540" y="1851660"/>
            <a:ext cx="2400300" cy="369332"/>
          </a:xfrm>
          <a:prstGeom prst="rect">
            <a:avLst/>
          </a:prstGeom>
          <a:noFill/>
        </p:spPr>
        <p:txBody>
          <a:bodyPr wrap="square" rtlCol="0">
            <a:spAutoFit/>
          </a:bodyPr>
          <a:lstStyle/>
          <a:p>
            <a:r>
              <a:rPr lang="en-US" sz="1800" dirty="0" smtClean="0"/>
              <a:t>DEMO</a:t>
            </a:r>
            <a:endParaRPr lang="en-US" sz="1800" dirty="0"/>
          </a:p>
        </p:txBody>
      </p:sp>
    </p:spTree>
    <p:extLst>
      <p:ext uri="{BB962C8B-B14F-4D97-AF65-F5344CB8AC3E}">
        <p14:creationId xmlns:p14="http://schemas.microsoft.com/office/powerpoint/2010/main" val="244447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2624" y="169962"/>
            <a:ext cx="4573688" cy="307777"/>
          </a:xfrm>
          <a:prstGeom prst="rect">
            <a:avLst/>
          </a:prstGeom>
        </p:spPr>
        <p:txBody>
          <a:bodyPr wrap="none">
            <a:spAutoFit/>
          </a:bodyPr>
          <a:lstStyle/>
          <a:p>
            <a:r>
              <a:rPr lang="en-US" dirty="0" smtClean="0"/>
              <a:t>Change </a:t>
            </a:r>
            <a:r>
              <a:rPr lang="en-US" dirty="0" smtClean="0"/>
              <a:t>DB configuration </a:t>
            </a:r>
            <a:r>
              <a:rPr lang="en-US" dirty="0" smtClean="0"/>
              <a:t>to PostgreSQL for Production</a:t>
            </a:r>
            <a:endParaRPr lang="en-US" dirty="0"/>
          </a:p>
        </p:txBody>
      </p:sp>
      <p:sp>
        <p:nvSpPr>
          <p:cNvPr id="3" name="TextBox 2"/>
          <p:cNvSpPr txBox="1"/>
          <p:nvPr/>
        </p:nvSpPr>
        <p:spPr>
          <a:xfrm>
            <a:off x="222624" y="723900"/>
            <a:ext cx="6286500" cy="307777"/>
          </a:xfrm>
          <a:prstGeom prst="rect">
            <a:avLst/>
          </a:prstGeom>
          <a:noFill/>
        </p:spPr>
        <p:txBody>
          <a:bodyPr wrap="square" rtlCol="0">
            <a:spAutoFit/>
          </a:bodyPr>
          <a:lstStyle/>
          <a:p>
            <a:r>
              <a:rPr lang="en-US" dirty="0" smtClean="0"/>
              <a:t>By default </a:t>
            </a:r>
            <a:r>
              <a:rPr lang="en-US" dirty="0" err="1" smtClean="0"/>
              <a:t>Keycloak</a:t>
            </a:r>
            <a:r>
              <a:rPr lang="en-US" dirty="0" smtClean="0"/>
              <a:t> build-in with H2 DB – only for testing. </a:t>
            </a:r>
            <a:endParaRPr lang="en-US" dirty="0"/>
          </a:p>
        </p:txBody>
      </p:sp>
      <p:pic>
        <p:nvPicPr>
          <p:cNvPr id="4" name="Picture 3"/>
          <p:cNvPicPr>
            <a:picLocks noChangeAspect="1"/>
          </p:cNvPicPr>
          <p:nvPr/>
        </p:nvPicPr>
        <p:blipFill>
          <a:blip r:embed="rId2"/>
          <a:stretch>
            <a:fillRect/>
          </a:stretch>
        </p:blipFill>
        <p:spPr>
          <a:xfrm>
            <a:off x="311467" y="1183957"/>
            <a:ext cx="7362825" cy="3324225"/>
          </a:xfrm>
          <a:prstGeom prst="rect">
            <a:avLst/>
          </a:prstGeom>
        </p:spPr>
      </p:pic>
    </p:spTree>
    <p:extLst>
      <p:ext uri="{BB962C8B-B14F-4D97-AF65-F5344CB8AC3E}">
        <p14:creationId xmlns:p14="http://schemas.microsoft.com/office/powerpoint/2010/main" val="2108693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8742" y="76332"/>
            <a:ext cx="8900932" cy="4977114"/>
          </a:xfrm>
          <a:prstGeom prst="rect">
            <a:avLst/>
          </a:prstGeom>
        </p:spPr>
      </p:pic>
    </p:spTree>
    <p:extLst>
      <p:ext uri="{BB962C8B-B14F-4D97-AF65-F5344CB8AC3E}">
        <p14:creationId xmlns:p14="http://schemas.microsoft.com/office/powerpoint/2010/main" val="348582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446" y="282719"/>
            <a:ext cx="8772525" cy="1876425"/>
          </a:xfrm>
          <a:prstGeom prst="rect">
            <a:avLst/>
          </a:prstGeom>
        </p:spPr>
      </p:pic>
      <p:pic>
        <p:nvPicPr>
          <p:cNvPr id="3" name="Picture 2"/>
          <p:cNvPicPr>
            <a:picLocks noChangeAspect="1"/>
          </p:cNvPicPr>
          <p:nvPr/>
        </p:nvPicPr>
        <p:blipFill>
          <a:blip r:embed="rId3"/>
          <a:stretch>
            <a:fillRect/>
          </a:stretch>
        </p:blipFill>
        <p:spPr>
          <a:xfrm>
            <a:off x="506990" y="2418050"/>
            <a:ext cx="5857875" cy="2219325"/>
          </a:xfrm>
          <a:prstGeom prst="rect">
            <a:avLst/>
          </a:prstGeom>
        </p:spPr>
      </p:pic>
    </p:spTree>
    <p:extLst>
      <p:ext uri="{BB962C8B-B14F-4D97-AF65-F5344CB8AC3E}">
        <p14:creationId xmlns:p14="http://schemas.microsoft.com/office/powerpoint/2010/main" val="177241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9"/>
          <p:cNvSpPr txBox="1"/>
          <p:nvPr/>
        </p:nvSpPr>
        <p:spPr>
          <a:xfrm>
            <a:off x="356278" y="230219"/>
            <a:ext cx="7644600" cy="32978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1" dirty="0" smtClean="0">
                <a:solidFill>
                  <a:schemeClr val="dk1"/>
                </a:solidFill>
                <a:latin typeface="Raleway"/>
                <a:sym typeface="Raleway"/>
              </a:rPr>
              <a:t>Agenda</a:t>
            </a:r>
            <a:endParaRPr sz="1800" b="0" i="0" u="none" strike="noStrike" cap="none" dirty="0">
              <a:solidFill>
                <a:schemeClr val="dk1"/>
              </a:solidFill>
              <a:latin typeface="Arial"/>
              <a:ea typeface="Arial"/>
              <a:cs typeface="Arial"/>
              <a:sym typeface="Arial"/>
            </a:endParaRPr>
          </a:p>
        </p:txBody>
      </p:sp>
      <p:grpSp>
        <p:nvGrpSpPr>
          <p:cNvPr id="371" name="Google Shape;371;p49"/>
          <p:cNvGrpSpPr/>
          <p:nvPr/>
        </p:nvGrpSpPr>
        <p:grpSpPr>
          <a:xfrm>
            <a:off x="680521" y="3131309"/>
            <a:ext cx="268677" cy="173801"/>
            <a:chOff x="3157050" y="1745753"/>
            <a:chExt cx="2829898" cy="1830595"/>
          </a:xfrm>
        </p:grpSpPr>
        <p:sp>
          <p:nvSpPr>
            <p:cNvPr id="372" name="Google Shape;372;p49"/>
            <p:cNvSpPr/>
            <p:nvPr/>
          </p:nvSpPr>
          <p:spPr>
            <a:xfrm>
              <a:off x="3489275" y="1971098"/>
              <a:ext cx="722236" cy="913190"/>
            </a:xfrm>
            <a:custGeom>
              <a:avLst/>
              <a:gdLst/>
              <a:ahLst/>
              <a:cxnLst/>
              <a:rect l="l" t="t" r="r" b="b"/>
              <a:pathLst>
                <a:path w="722236" h="913190" extrusionOk="0">
                  <a:moveTo>
                    <a:pt x="0" y="455544"/>
                  </a:moveTo>
                  <a:cubicBezTo>
                    <a:pt x="0" y="707808"/>
                    <a:pt x="205383" y="913190"/>
                    <a:pt x="457647" y="913190"/>
                  </a:cubicBezTo>
                  <a:cubicBezTo>
                    <a:pt x="540246" y="913190"/>
                    <a:pt x="620613" y="890866"/>
                    <a:pt x="689818" y="848450"/>
                  </a:cubicBezTo>
                  <a:cubicBezTo>
                    <a:pt x="721072" y="830591"/>
                    <a:pt x="732234" y="788175"/>
                    <a:pt x="712143" y="756921"/>
                  </a:cubicBezTo>
                  <a:cubicBezTo>
                    <a:pt x="694283" y="725667"/>
                    <a:pt x="651867" y="714505"/>
                    <a:pt x="620613" y="734597"/>
                  </a:cubicBezTo>
                  <a:cubicBezTo>
                    <a:pt x="571500" y="763618"/>
                    <a:pt x="513457" y="779245"/>
                    <a:pt x="455414" y="779245"/>
                  </a:cubicBezTo>
                  <a:cubicBezTo>
                    <a:pt x="276820" y="779245"/>
                    <a:pt x="131713" y="634138"/>
                    <a:pt x="131713" y="455544"/>
                  </a:cubicBezTo>
                  <a:cubicBezTo>
                    <a:pt x="131713" y="285880"/>
                    <a:pt x="263426" y="145237"/>
                    <a:pt x="433090" y="134075"/>
                  </a:cubicBezTo>
                  <a:cubicBezTo>
                    <a:pt x="471041" y="131843"/>
                    <a:pt x="497830" y="100589"/>
                    <a:pt x="495598" y="62638"/>
                  </a:cubicBezTo>
                  <a:cubicBezTo>
                    <a:pt x="493365" y="24687"/>
                    <a:pt x="462111" y="-2103"/>
                    <a:pt x="424160" y="130"/>
                  </a:cubicBezTo>
                  <a:cubicBezTo>
                    <a:pt x="187523" y="13524"/>
                    <a:pt x="0" y="214442"/>
                    <a:pt x="0" y="4555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3" name="Google Shape;373;p49"/>
            <p:cNvSpPr/>
            <p:nvPr/>
          </p:nvSpPr>
          <p:spPr>
            <a:xfrm>
              <a:off x="3157050" y="3051840"/>
              <a:ext cx="633481" cy="524499"/>
            </a:xfrm>
            <a:custGeom>
              <a:avLst/>
              <a:gdLst/>
              <a:ahLst/>
              <a:cxnLst/>
              <a:rect l="l" t="t" r="r" b="b"/>
              <a:pathLst>
                <a:path w="633481" h="524499" extrusionOk="0">
                  <a:moveTo>
                    <a:pt x="33080" y="515569"/>
                  </a:moveTo>
                  <a:cubicBezTo>
                    <a:pt x="44242" y="522267"/>
                    <a:pt x="55404" y="524499"/>
                    <a:pt x="66566" y="524499"/>
                  </a:cubicBezTo>
                  <a:cubicBezTo>
                    <a:pt x="88891" y="524499"/>
                    <a:pt x="113447" y="513337"/>
                    <a:pt x="124609" y="491013"/>
                  </a:cubicBezTo>
                  <a:cubicBezTo>
                    <a:pt x="222836" y="316884"/>
                    <a:pt x="390268" y="185171"/>
                    <a:pt x="584488" y="131593"/>
                  </a:cubicBezTo>
                  <a:cubicBezTo>
                    <a:pt x="620207" y="122663"/>
                    <a:pt x="640299" y="84712"/>
                    <a:pt x="631369" y="48993"/>
                  </a:cubicBezTo>
                  <a:cubicBezTo>
                    <a:pt x="622439" y="13274"/>
                    <a:pt x="584488" y="-6817"/>
                    <a:pt x="548769" y="2112"/>
                  </a:cubicBezTo>
                  <a:cubicBezTo>
                    <a:pt x="321062" y="66853"/>
                    <a:pt x="124609" y="220890"/>
                    <a:pt x="8523" y="424040"/>
                  </a:cubicBezTo>
                  <a:cubicBezTo>
                    <a:pt x="-9336" y="457526"/>
                    <a:pt x="1826" y="497710"/>
                    <a:pt x="33080" y="5155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4" name="Google Shape;374;p49"/>
            <p:cNvSpPr/>
            <p:nvPr/>
          </p:nvSpPr>
          <p:spPr>
            <a:xfrm>
              <a:off x="4931247" y="1971098"/>
              <a:ext cx="723477" cy="913190"/>
            </a:xfrm>
            <a:custGeom>
              <a:avLst/>
              <a:gdLst/>
              <a:ahLst/>
              <a:cxnLst/>
              <a:rect l="l" t="t" r="r" b="b"/>
              <a:pathLst>
                <a:path w="723477" h="913190" extrusionOk="0">
                  <a:moveTo>
                    <a:pt x="723477" y="455544"/>
                  </a:moveTo>
                  <a:cubicBezTo>
                    <a:pt x="723477" y="216675"/>
                    <a:pt x="535954" y="15757"/>
                    <a:pt x="297085" y="130"/>
                  </a:cubicBezTo>
                  <a:cubicBezTo>
                    <a:pt x="261366" y="-2103"/>
                    <a:pt x="227880" y="24687"/>
                    <a:pt x="225647" y="62638"/>
                  </a:cubicBezTo>
                  <a:cubicBezTo>
                    <a:pt x="223415" y="100589"/>
                    <a:pt x="250204" y="131843"/>
                    <a:pt x="288155" y="134075"/>
                  </a:cubicBezTo>
                  <a:cubicBezTo>
                    <a:pt x="457819" y="145237"/>
                    <a:pt x="589532" y="285880"/>
                    <a:pt x="589532" y="455544"/>
                  </a:cubicBezTo>
                  <a:cubicBezTo>
                    <a:pt x="589532" y="634138"/>
                    <a:pt x="444425" y="779245"/>
                    <a:pt x="265831" y="779245"/>
                  </a:cubicBezTo>
                  <a:cubicBezTo>
                    <a:pt x="207788" y="779245"/>
                    <a:pt x="149745" y="763618"/>
                    <a:pt x="100632" y="734597"/>
                  </a:cubicBezTo>
                  <a:cubicBezTo>
                    <a:pt x="69378" y="716737"/>
                    <a:pt x="26962" y="725667"/>
                    <a:pt x="9102" y="756921"/>
                  </a:cubicBezTo>
                  <a:cubicBezTo>
                    <a:pt x="-8757" y="788175"/>
                    <a:pt x="173" y="830591"/>
                    <a:pt x="31427" y="848450"/>
                  </a:cubicBezTo>
                  <a:cubicBezTo>
                    <a:pt x="100632" y="890866"/>
                    <a:pt x="183231" y="913190"/>
                    <a:pt x="263599" y="913190"/>
                  </a:cubicBezTo>
                  <a:cubicBezTo>
                    <a:pt x="518095" y="910958"/>
                    <a:pt x="723477" y="707808"/>
                    <a:pt x="723477" y="455544"/>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5" name="Google Shape;375;p49"/>
            <p:cNvSpPr/>
            <p:nvPr/>
          </p:nvSpPr>
          <p:spPr>
            <a:xfrm>
              <a:off x="5353467" y="3051840"/>
              <a:ext cx="633481" cy="524499"/>
            </a:xfrm>
            <a:custGeom>
              <a:avLst/>
              <a:gdLst/>
              <a:ahLst/>
              <a:cxnLst/>
              <a:rect l="l" t="t" r="r" b="b"/>
              <a:pathLst>
                <a:path w="633481" h="524499" extrusionOk="0">
                  <a:moveTo>
                    <a:pt x="84712" y="2112"/>
                  </a:moveTo>
                  <a:cubicBezTo>
                    <a:pt x="48993" y="-6817"/>
                    <a:pt x="11042" y="13274"/>
                    <a:pt x="2112" y="48993"/>
                  </a:cubicBezTo>
                  <a:cubicBezTo>
                    <a:pt x="-6817" y="84712"/>
                    <a:pt x="13274" y="122663"/>
                    <a:pt x="48993" y="131593"/>
                  </a:cubicBezTo>
                  <a:cubicBezTo>
                    <a:pt x="240982" y="185171"/>
                    <a:pt x="408413" y="316884"/>
                    <a:pt x="508872" y="491013"/>
                  </a:cubicBezTo>
                  <a:cubicBezTo>
                    <a:pt x="522267" y="513337"/>
                    <a:pt x="544591" y="524499"/>
                    <a:pt x="566915" y="524499"/>
                  </a:cubicBezTo>
                  <a:cubicBezTo>
                    <a:pt x="578077" y="524499"/>
                    <a:pt x="589239" y="522267"/>
                    <a:pt x="600401" y="515569"/>
                  </a:cubicBezTo>
                  <a:cubicBezTo>
                    <a:pt x="631655" y="497710"/>
                    <a:pt x="642817" y="457526"/>
                    <a:pt x="624958" y="424040"/>
                  </a:cubicBezTo>
                  <a:cubicBezTo>
                    <a:pt x="508872" y="220890"/>
                    <a:pt x="312419" y="66853"/>
                    <a:pt x="84712" y="2112"/>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6" name="Google Shape;376;p49"/>
            <p:cNvSpPr/>
            <p:nvPr/>
          </p:nvSpPr>
          <p:spPr>
            <a:xfrm>
              <a:off x="4058542" y="1745753"/>
              <a:ext cx="1026914" cy="1026914"/>
            </a:xfrm>
            <a:custGeom>
              <a:avLst/>
              <a:gdLst/>
              <a:ahLst/>
              <a:cxnLst/>
              <a:rect l="l" t="t" r="r" b="b"/>
              <a:pathLst>
                <a:path w="1026914" h="1026914" extrusionOk="0">
                  <a:moveTo>
                    <a:pt x="513457" y="0"/>
                  </a:moveTo>
                  <a:cubicBezTo>
                    <a:pt x="229939" y="0"/>
                    <a:pt x="0" y="229939"/>
                    <a:pt x="0" y="513457"/>
                  </a:cubicBezTo>
                  <a:cubicBezTo>
                    <a:pt x="0" y="796975"/>
                    <a:pt x="229939" y="1026914"/>
                    <a:pt x="513457" y="1026914"/>
                  </a:cubicBezTo>
                  <a:cubicBezTo>
                    <a:pt x="796975" y="1026914"/>
                    <a:pt x="1026914" y="796975"/>
                    <a:pt x="1026914" y="513457"/>
                  </a:cubicBezTo>
                  <a:cubicBezTo>
                    <a:pt x="1026914" y="229939"/>
                    <a:pt x="796975" y="0"/>
                    <a:pt x="513457" y="0"/>
                  </a:cubicBezTo>
                  <a:close/>
                  <a:moveTo>
                    <a:pt x="513457" y="892969"/>
                  </a:moveTo>
                  <a:cubicBezTo>
                    <a:pt x="303609" y="892969"/>
                    <a:pt x="133945" y="723305"/>
                    <a:pt x="133945" y="513457"/>
                  </a:cubicBezTo>
                  <a:cubicBezTo>
                    <a:pt x="133945" y="303609"/>
                    <a:pt x="303609" y="133945"/>
                    <a:pt x="513457" y="133945"/>
                  </a:cubicBezTo>
                  <a:cubicBezTo>
                    <a:pt x="723305" y="133945"/>
                    <a:pt x="892969" y="303609"/>
                    <a:pt x="892969" y="513457"/>
                  </a:cubicBezTo>
                  <a:cubicBezTo>
                    <a:pt x="892969" y="723305"/>
                    <a:pt x="723305" y="892969"/>
                    <a:pt x="513457" y="89296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377" name="Google Shape;377;p49"/>
            <p:cNvSpPr/>
            <p:nvPr/>
          </p:nvSpPr>
          <p:spPr>
            <a:xfrm>
              <a:off x="3677282" y="2960195"/>
              <a:ext cx="1791752" cy="616153"/>
            </a:xfrm>
            <a:custGeom>
              <a:avLst/>
              <a:gdLst/>
              <a:ahLst/>
              <a:cxnLst/>
              <a:rect l="l" t="t" r="r" b="b"/>
              <a:pathLst>
                <a:path w="1791747" h="616148" extrusionOk="0">
                  <a:moveTo>
                    <a:pt x="35238" y="607219"/>
                  </a:moveTo>
                  <a:cubicBezTo>
                    <a:pt x="46400" y="613916"/>
                    <a:pt x="57562" y="616148"/>
                    <a:pt x="68724" y="616148"/>
                  </a:cubicBezTo>
                  <a:cubicBezTo>
                    <a:pt x="91049" y="616148"/>
                    <a:pt x="115605" y="604986"/>
                    <a:pt x="126767" y="582662"/>
                  </a:cubicBezTo>
                  <a:cubicBezTo>
                    <a:pt x="283037" y="305842"/>
                    <a:pt x="577717" y="133945"/>
                    <a:pt x="896953" y="133945"/>
                  </a:cubicBezTo>
                  <a:cubicBezTo>
                    <a:pt x="1213957" y="133945"/>
                    <a:pt x="1508637" y="305842"/>
                    <a:pt x="1667139" y="582662"/>
                  </a:cubicBezTo>
                  <a:cubicBezTo>
                    <a:pt x="1684998" y="613916"/>
                    <a:pt x="1725182" y="625078"/>
                    <a:pt x="1758668" y="607219"/>
                  </a:cubicBezTo>
                  <a:cubicBezTo>
                    <a:pt x="1789922" y="589359"/>
                    <a:pt x="1801084" y="549176"/>
                    <a:pt x="1783225" y="515689"/>
                  </a:cubicBezTo>
                  <a:cubicBezTo>
                    <a:pt x="1600166" y="198686"/>
                    <a:pt x="1260838" y="0"/>
                    <a:pt x="894721" y="0"/>
                  </a:cubicBezTo>
                  <a:cubicBezTo>
                    <a:pt x="528603" y="0"/>
                    <a:pt x="189275" y="198686"/>
                    <a:pt x="8449" y="515689"/>
                  </a:cubicBezTo>
                  <a:cubicBezTo>
                    <a:pt x="-9410" y="549176"/>
                    <a:pt x="1752" y="589359"/>
                    <a:pt x="35238" y="607219"/>
                  </a:cubicBezTo>
                  <a:close/>
                </a:path>
              </a:pathLst>
            </a:custGeom>
            <a:solidFill>
              <a:schemeClr val="lt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cxnSp>
        <p:nvCxnSpPr>
          <p:cNvPr id="378" name="Google Shape;378;p49"/>
          <p:cNvCxnSpPr/>
          <p:nvPr/>
        </p:nvCxnSpPr>
        <p:spPr>
          <a:xfrm>
            <a:off x="1103325" y="2941907"/>
            <a:ext cx="0" cy="577991"/>
          </a:xfrm>
          <a:prstGeom prst="straightConnector1">
            <a:avLst/>
          </a:prstGeom>
          <a:noFill/>
          <a:ln w="12700" cap="flat" cmpd="sng">
            <a:solidFill>
              <a:schemeClr val="lt1"/>
            </a:solidFill>
            <a:prstDash val="dot"/>
            <a:round/>
            <a:headEnd type="none" w="sm" len="sm"/>
            <a:tailEnd type="none" w="sm" len="sm"/>
          </a:ln>
        </p:spPr>
      </p:cxnSp>
      <p:sp>
        <p:nvSpPr>
          <p:cNvPr id="2" name="TextBox 1"/>
          <p:cNvSpPr txBox="1"/>
          <p:nvPr/>
        </p:nvSpPr>
        <p:spPr>
          <a:xfrm>
            <a:off x="917656" y="900545"/>
            <a:ext cx="5926489" cy="3108543"/>
          </a:xfrm>
          <a:prstGeom prst="rect">
            <a:avLst/>
          </a:prstGeom>
          <a:noFill/>
        </p:spPr>
        <p:txBody>
          <a:bodyPr wrap="square" rtlCol="0">
            <a:spAutoFit/>
          </a:bodyPr>
          <a:lstStyle/>
          <a:p>
            <a:pPr marL="342900" indent="-342900">
              <a:lnSpc>
                <a:spcPct val="200000"/>
              </a:lnSpc>
              <a:buAutoNum type="arabicPeriod"/>
            </a:pPr>
            <a:r>
              <a:rPr lang="en-US" dirty="0"/>
              <a:t>Authentication and Authorization </a:t>
            </a:r>
            <a:r>
              <a:rPr lang="en-US" dirty="0" smtClean="0"/>
              <a:t>Flow</a:t>
            </a:r>
          </a:p>
          <a:p>
            <a:pPr marL="342900" indent="-342900">
              <a:lnSpc>
                <a:spcPct val="200000"/>
              </a:lnSpc>
              <a:buAutoNum type="arabicPeriod"/>
            </a:pPr>
            <a:r>
              <a:rPr lang="en-US" dirty="0" err="1" smtClean="0"/>
              <a:t>Keycloak</a:t>
            </a:r>
            <a:r>
              <a:rPr lang="en-US" dirty="0" smtClean="0"/>
              <a:t> – Authentication and Authorization Server</a:t>
            </a:r>
          </a:p>
          <a:p>
            <a:pPr marL="342900" indent="-342900">
              <a:lnSpc>
                <a:spcPct val="200000"/>
              </a:lnSpc>
              <a:buAutoNum type="arabicPeriod"/>
            </a:pPr>
            <a:r>
              <a:rPr lang="en-US" dirty="0" smtClean="0"/>
              <a:t>Spring Boot integration to </a:t>
            </a:r>
            <a:r>
              <a:rPr lang="en-US" dirty="0" err="1" smtClean="0"/>
              <a:t>Keycloak</a:t>
            </a:r>
            <a:endParaRPr lang="en-US" dirty="0" smtClean="0"/>
          </a:p>
          <a:p>
            <a:pPr marL="342900" indent="-342900">
              <a:lnSpc>
                <a:spcPct val="200000"/>
              </a:lnSpc>
              <a:buAutoNum type="arabicPeriod"/>
            </a:pPr>
            <a:r>
              <a:rPr lang="en-US" dirty="0" smtClean="0"/>
              <a:t>Demo</a:t>
            </a:r>
          </a:p>
          <a:p>
            <a:pPr marL="342900" indent="-342900">
              <a:lnSpc>
                <a:spcPct val="200000"/>
              </a:lnSpc>
              <a:buAutoNum type="arabicPeriod"/>
            </a:pPr>
            <a:r>
              <a:rPr lang="en-US" dirty="0" smtClean="0"/>
              <a:t>Customize configuration </a:t>
            </a:r>
            <a:r>
              <a:rPr lang="en-US" dirty="0" err="1" smtClean="0"/>
              <a:t>Keycloak</a:t>
            </a:r>
            <a:r>
              <a:rPr lang="en-US" dirty="0" smtClean="0"/>
              <a:t> connect to PostgreSQL for Production environment</a:t>
            </a:r>
            <a:endParaRPr lang="en-US" dirty="0" smtClean="0"/>
          </a:p>
          <a:p>
            <a:pPr marL="342900" indent="-342900">
              <a:lnSpc>
                <a:spcPct val="200000"/>
              </a:lnSpc>
              <a:buAutoNum type="arabicPeriod"/>
            </a:pP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4320" y="182880"/>
            <a:ext cx="8869680" cy="4754880"/>
          </a:xfrm>
          <a:prstGeom prst="rect">
            <a:avLst/>
          </a:prstGeom>
        </p:spPr>
      </p:pic>
    </p:spTree>
    <p:extLst>
      <p:ext uri="{BB962C8B-B14F-4D97-AF65-F5344CB8AC3E}">
        <p14:creationId xmlns:p14="http://schemas.microsoft.com/office/powerpoint/2010/main" val="1751620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63"/>
          <p:cNvSpPr txBox="1"/>
          <p:nvPr/>
        </p:nvSpPr>
        <p:spPr>
          <a:xfrm>
            <a:off x="2854461" y="1879900"/>
            <a:ext cx="3435000" cy="1569600"/>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0000"/>
              </a:buClr>
              <a:buSzPts val="6000"/>
              <a:buFont typeface="Arial"/>
              <a:buNone/>
            </a:pPr>
            <a:r>
              <a:rPr lang="en-US" sz="6000" b="1" i="0" u="none" strike="noStrike" cap="none">
                <a:solidFill>
                  <a:srgbClr val="262626"/>
                </a:solidFill>
                <a:latin typeface="Raleway Thin"/>
                <a:ea typeface="Raleway Thin"/>
                <a:cs typeface="Raleway Thin"/>
                <a:sym typeface="Raleway Thin"/>
              </a:rPr>
              <a:t> THANK YOU</a:t>
            </a:r>
            <a:endParaRPr sz="1400" b="0" i="0" u="none" strike="noStrike" cap="none">
              <a:solidFill>
                <a:srgbClr val="000000"/>
              </a:solidFill>
              <a:latin typeface="Raleway Thin"/>
              <a:ea typeface="Raleway Thin"/>
              <a:cs typeface="Raleway Thin"/>
              <a:sym typeface="Raleway Thin"/>
            </a:endParaRPr>
          </a:p>
        </p:txBody>
      </p:sp>
      <p:sp>
        <p:nvSpPr>
          <p:cNvPr id="842" name="Google Shape;842;p63"/>
          <p:cNvSpPr/>
          <p:nvPr/>
        </p:nvSpPr>
        <p:spPr>
          <a:xfrm>
            <a:off x="6289461" y="1625800"/>
            <a:ext cx="254100" cy="254100"/>
          </a:xfrm>
          <a:prstGeom prst="ellipse">
            <a:avLst/>
          </a:prstGeom>
          <a:noFill/>
          <a:ln w="12700" cap="flat" cmpd="sng">
            <a:solidFill>
              <a:srgbClr val="BFBFB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843" name="Google Shape;843;p63"/>
          <p:cNvSpPr/>
          <p:nvPr/>
        </p:nvSpPr>
        <p:spPr>
          <a:xfrm flipH="1">
            <a:off x="2317382" y="2310250"/>
            <a:ext cx="708900" cy="708900"/>
          </a:xfrm>
          <a:prstGeom prst="ellipse">
            <a:avLst/>
          </a:prstGeom>
          <a:noFill/>
          <a:ln w="12700" cap="flat" cmpd="sng">
            <a:solidFill>
              <a:srgbClr val="61A6C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844" name="Google Shape;844;p63"/>
          <p:cNvSpPr/>
          <p:nvPr/>
        </p:nvSpPr>
        <p:spPr>
          <a:xfrm>
            <a:off x="4868244" y="3692021"/>
            <a:ext cx="370800" cy="370800"/>
          </a:xfrm>
          <a:prstGeom prst="ellipse">
            <a:avLst/>
          </a:prstGeom>
          <a:noFill/>
          <a:ln w="12700" cap="flat" cmpd="sng">
            <a:solidFill>
              <a:srgbClr val="70C39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Calibri"/>
              <a:ea typeface="Calibri"/>
              <a:cs typeface="Calibri"/>
              <a:sym typeface="Calibri"/>
            </a:endParaRPr>
          </a:p>
        </p:txBody>
      </p:sp>
      <p:sp>
        <p:nvSpPr>
          <p:cNvPr id="845" name="Google Shape;845;p63"/>
          <p:cNvSpPr txBox="1"/>
          <p:nvPr/>
        </p:nvSpPr>
        <p:spPr>
          <a:xfrm>
            <a:off x="2987520" y="3169984"/>
            <a:ext cx="3683700" cy="682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9416" y="0"/>
            <a:ext cx="3286477" cy="456343"/>
          </a:xfrm>
          <a:prstGeom prst="rect">
            <a:avLst/>
          </a:prstGeom>
        </p:spPr>
        <p:txBody>
          <a:bodyPr wrap="square">
            <a:spAutoFit/>
          </a:bodyPr>
          <a:lstStyle/>
          <a:p>
            <a:pPr marL="342900" indent="-342900">
              <a:lnSpc>
                <a:spcPct val="200000"/>
              </a:lnSpc>
              <a:buAutoNum type="arabicPeriod"/>
            </a:pPr>
            <a:r>
              <a:rPr lang="en-US" dirty="0" smtClean="0"/>
              <a:t>Authentication/Authorization </a:t>
            </a:r>
            <a:r>
              <a:rPr lang="en-US" dirty="0"/>
              <a:t>Flow</a:t>
            </a:r>
          </a:p>
        </p:txBody>
      </p:sp>
      <p:pic>
        <p:nvPicPr>
          <p:cNvPr id="8" name="Picture 7"/>
          <p:cNvPicPr/>
          <p:nvPr/>
        </p:nvPicPr>
        <p:blipFill>
          <a:blip r:embed="rId2">
            <a:extLst>
              <a:ext uri="{28A0092B-C50C-407E-A947-70E740481C1C}">
                <a14:useLocalDpi xmlns:a14="http://schemas.microsoft.com/office/drawing/2010/main" val="0"/>
              </a:ext>
            </a:extLst>
          </a:blip>
          <a:stretch>
            <a:fillRect/>
          </a:stretch>
        </p:blipFill>
        <p:spPr>
          <a:xfrm>
            <a:off x="199416" y="638117"/>
            <a:ext cx="6134100" cy="3504392"/>
          </a:xfrm>
          <a:prstGeom prst="rect">
            <a:avLst/>
          </a:prstGeom>
        </p:spPr>
      </p:pic>
      <p:sp>
        <p:nvSpPr>
          <p:cNvPr id="9" name="Rectangle 8"/>
          <p:cNvSpPr/>
          <p:nvPr/>
        </p:nvSpPr>
        <p:spPr>
          <a:xfrm>
            <a:off x="6310746" y="638117"/>
            <a:ext cx="2653146" cy="2246769"/>
          </a:xfrm>
          <a:prstGeom prst="rect">
            <a:avLst/>
          </a:prstGeom>
        </p:spPr>
        <p:txBody>
          <a:bodyPr wrap="square">
            <a:spAutoFit/>
          </a:bodyPr>
          <a:lstStyle/>
          <a:p>
            <a:r>
              <a:rPr lang="en-US" dirty="0">
                <a:latin typeface="Times New Roman" panose="02020603050405020304" pitchFamily="18" charset="0"/>
                <a:ea typeface="Times New Roman" panose="02020603050405020304" pitchFamily="18" charset="0"/>
              </a:rPr>
              <a:t>The OAuth 2 authorization flow with password grant type. </a:t>
            </a:r>
            <a:endParaRPr lang="en-US" dirty="0" smtClean="0">
              <a:latin typeface="Times New Roman" panose="02020603050405020304" pitchFamily="18" charset="0"/>
              <a:ea typeface="Times New Roman" panose="02020603050405020304" pitchFamily="18" charset="0"/>
            </a:endParaRPr>
          </a:p>
          <a:p>
            <a:r>
              <a:rPr lang="en-US" dirty="0" smtClean="0">
                <a:latin typeface="Times New Roman" panose="02020603050405020304" pitchFamily="18" charset="0"/>
                <a:ea typeface="Times New Roman" panose="02020603050405020304" pitchFamily="18" charset="0"/>
              </a:rPr>
              <a:t>To </a:t>
            </a:r>
            <a:r>
              <a:rPr lang="en-US" dirty="0">
                <a:latin typeface="Times New Roman" panose="02020603050405020304" pitchFamily="18" charset="0"/>
                <a:ea typeface="Times New Roman" panose="02020603050405020304" pitchFamily="18" charset="0"/>
              </a:rPr>
              <a:t>execute an action requested by the user (1), </a:t>
            </a:r>
            <a:r>
              <a:rPr lang="en-US" dirty="0" smtClean="0">
                <a:latin typeface="Times New Roman" panose="02020603050405020304" pitchFamily="18" charset="0"/>
                <a:ea typeface="Times New Roman" panose="02020603050405020304" pitchFamily="18" charset="0"/>
              </a:rPr>
              <a:t>the </a:t>
            </a:r>
            <a:r>
              <a:rPr lang="en-US" dirty="0">
                <a:latin typeface="Times New Roman" panose="02020603050405020304" pitchFamily="18" charset="0"/>
                <a:ea typeface="Times New Roman" panose="02020603050405020304" pitchFamily="18" charset="0"/>
              </a:rPr>
              <a:t>application requires an access token from the authorization server (2). </a:t>
            </a:r>
            <a:endParaRPr lang="en-US" dirty="0" smtClean="0">
              <a:latin typeface="Times New Roman" panose="02020603050405020304" pitchFamily="18" charset="0"/>
              <a:ea typeface="Times New Roman" panose="02020603050405020304" pitchFamily="18" charset="0"/>
            </a:endParaRPr>
          </a:p>
          <a:p>
            <a:r>
              <a:rPr lang="en-US" dirty="0" smtClean="0">
                <a:latin typeface="Times New Roman" panose="02020603050405020304" pitchFamily="18" charset="0"/>
                <a:ea typeface="Times New Roman" panose="02020603050405020304" pitchFamily="18" charset="0"/>
              </a:rPr>
              <a:t>The </a:t>
            </a:r>
            <a:r>
              <a:rPr lang="en-US" dirty="0">
                <a:latin typeface="Times New Roman" panose="02020603050405020304" pitchFamily="18" charset="0"/>
                <a:ea typeface="Times New Roman" panose="02020603050405020304" pitchFamily="18" charset="0"/>
              </a:rPr>
              <a:t>application receives a token (3) and accesses a resource from the resource server with the access token (4).</a:t>
            </a:r>
            <a:endParaRPr lang="en-US" dirty="0"/>
          </a:p>
        </p:txBody>
      </p:sp>
    </p:spTree>
    <p:extLst>
      <p:ext uri="{BB962C8B-B14F-4D97-AF65-F5344CB8AC3E}">
        <p14:creationId xmlns:p14="http://schemas.microsoft.com/office/powerpoint/2010/main" val="3098272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417367" y="636300"/>
            <a:ext cx="6134100" cy="3180628"/>
          </a:xfrm>
          <a:prstGeom prst="rect">
            <a:avLst/>
          </a:prstGeom>
        </p:spPr>
      </p:pic>
      <p:sp>
        <p:nvSpPr>
          <p:cNvPr id="8" name="Rectangle 7"/>
          <p:cNvSpPr/>
          <p:nvPr/>
        </p:nvSpPr>
        <p:spPr>
          <a:xfrm>
            <a:off x="346363" y="134976"/>
            <a:ext cx="6594763" cy="369332"/>
          </a:xfrm>
          <a:prstGeom prst="rect">
            <a:avLst/>
          </a:prstGeom>
        </p:spPr>
        <p:txBody>
          <a:bodyPr wrap="square">
            <a:spAutoFit/>
          </a:bodyPr>
          <a:lstStyle/>
          <a:p>
            <a:r>
              <a:rPr lang="en-US" sz="1800" b="1" dirty="0">
                <a:latin typeface="Times New Roman" panose="02020603050405020304" pitchFamily="18" charset="0"/>
                <a:ea typeface="Times New Roman" panose="02020603050405020304" pitchFamily="18" charset="0"/>
              </a:rPr>
              <a:t>The authorization server stores the user’s and client’s credentials</a:t>
            </a:r>
            <a:endParaRPr lang="en-US" sz="1800" b="1" dirty="0"/>
          </a:p>
        </p:txBody>
      </p:sp>
      <p:sp>
        <p:nvSpPr>
          <p:cNvPr id="9" name="Rectangle 8"/>
          <p:cNvSpPr/>
          <p:nvPr/>
        </p:nvSpPr>
        <p:spPr>
          <a:xfrm>
            <a:off x="512618" y="4152096"/>
            <a:ext cx="7446818" cy="523220"/>
          </a:xfrm>
          <a:prstGeom prst="rect">
            <a:avLst/>
          </a:prstGeom>
        </p:spPr>
        <p:txBody>
          <a:bodyPr wrap="square">
            <a:spAutoFit/>
          </a:bodyPr>
          <a:lstStyle/>
          <a:p>
            <a:pPr marL="882650">
              <a:spcBef>
                <a:spcPts val="1410"/>
              </a:spcBef>
              <a:tabLst>
                <a:tab pos="1815465" algn="l"/>
                <a:tab pos="1816100" algn="l"/>
              </a:tabLst>
            </a:pPr>
            <a:r>
              <a:rPr lang="en-US" b="1" dirty="0">
                <a:latin typeface="Times New Roman" panose="02020603050405020304" pitchFamily="18" charset="0"/>
                <a:ea typeface="Times New Roman" panose="02020603050405020304" pitchFamily="18" charset="0"/>
              </a:rPr>
              <a:t>The authorization server stores the user’s and client’s credentials. It uses the client credentials so that it only allows known applications to be authorized by it.</a:t>
            </a:r>
            <a:endParaRPr lang="en-US" sz="32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10289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7300" y="614363"/>
            <a:ext cx="8258175" cy="4421765"/>
          </a:xfrm>
          <a:prstGeom prst="rect">
            <a:avLst/>
          </a:prstGeom>
        </p:spPr>
      </p:pic>
      <p:sp>
        <p:nvSpPr>
          <p:cNvPr id="3" name="Rectangle 2"/>
          <p:cNvSpPr/>
          <p:nvPr/>
        </p:nvSpPr>
        <p:spPr>
          <a:xfrm>
            <a:off x="227300" y="97226"/>
            <a:ext cx="1758815" cy="307777"/>
          </a:xfrm>
          <a:prstGeom prst="rect">
            <a:avLst/>
          </a:prstGeom>
        </p:spPr>
        <p:txBody>
          <a:bodyPr wrap="none">
            <a:spAutoFit/>
          </a:bodyPr>
          <a:lstStyle/>
          <a:p>
            <a:r>
              <a:rPr lang="en-US" dirty="0" err="1" smtClean="0"/>
              <a:t>Keycloak</a:t>
            </a:r>
            <a:r>
              <a:rPr lang="en-US" dirty="0" smtClean="0"/>
              <a:t> Download</a:t>
            </a:r>
            <a:endParaRPr lang="en-US" dirty="0"/>
          </a:p>
        </p:txBody>
      </p:sp>
    </p:spTree>
    <p:extLst>
      <p:ext uri="{BB962C8B-B14F-4D97-AF65-F5344CB8AC3E}">
        <p14:creationId xmlns:p14="http://schemas.microsoft.com/office/powerpoint/2010/main" val="1332019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1012" y="0"/>
            <a:ext cx="4464684" cy="523220"/>
          </a:xfrm>
          <a:prstGeom prst="rect">
            <a:avLst/>
          </a:prstGeom>
        </p:spPr>
        <p:txBody>
          <a:bodyPr wrap="none">
            <a:spAutoFit/>
          </a:bodyPr>
          <a:lstStyle/>
          <a:p>
            <a:pPr>
              <a:lnSpc>
                <a:spcPct val="200000"/>
              </a:lnSpc>
            </a:pPr>
            <a:r>
              <a:rPr lang="en-US" dirty="0" smtClean="0"/>
              <a:t>2. </a:t>
            </a:r>
            <a:r>
              <a:rPr lang="en-US" dirty="0" err="1" smtClean="0"/>
              <a:t>Keycloak</a:t>
            </a:r>
            <a:r>
              <a:rPr lang="en-US" dirty="0" smtClean="0"/>
              <a:t> </a:t>
            </a:r>
            <a:r>
              <a:rPr lang="en-US" dirty="0"/>
              <a:t>– Authentication and Authorization Server</a:t>
            </a:r>
          </a:p>
        </p:txBody>
      </p:sp>
      <p:pic>
        <p:nvPicPr>
          <p:cNvPr id="7" name="Picture 6"/>
          <p:cNvPicPr>
            <a:picLocks noChangeAspect="1"/>
          </p:cNvPicPr>
          <p:nvPr/>
        </p:nvPicPr>
        <p:blipFill>
          <a:blip r:embed="rId2"/>
          <a:stretch>
            <a:fillRect/>
          </a:stretch>
        </p:blipFill>
        <p:spPr>
          <a:xfrm>
            <a:off x="281066" y="616528"/>
            <a:ext cx="6556152" cy="4526972"/>
          </a:xfrm>
          <a:prstGeom prst="rect">
            <a:avLst/>
          </a:prstGeom>
        </p:spPr>
      </p:pic>
    </p:spTree>
    <p:extLst>
      <p:ext uri="{BB962C8B-B14F-4D97-AF65-F5344CB8AC3E}">
        <p14:creationId xmlns:p14="http://schemas.microsoft.com/office/powerpoint/2010/main" val="1932985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4053" y="166255"/>
            <a:ext cx="3286477" cy="307777"/>
          </a:xfrm>
          <a:prstGeom prst="rect">
            <a:avLst/>
          </a:prstGeom>
        </p:spPr>
        <p:txBody>
          <a:bodyPr wrap="square">
            <a:spAutoFit/>
          </a:bodyPr>
          <a:lstStyle/>
          <a:p>
            <a:r>
              <a:rPr lang="en-US" dirty="0"/>
              <a:t>Create Initial Admin User</a:t>
            </a:r>
          </a:p>
        </p:txBody>
      </p:sp>
      <p:sp>
        <p:nvSpPr>
          <p:cNvPr id="9" name="Rectangle 8"/>
          <p:cNvSpPr/>
          <p:nvPr/>
        </p:nvSpPr>
        <p:spPr>
          <a:xfrm>
            <a:off x="573490" y="649311"/>
            <a:ext cx="2183611" cy="307777"/>
          </a:xfrm>
          <a:prstGeom prst="rect">
            <a:avLst/>
          </a:prstGeom>
        </p:spPr>
        <p:txBody>
          <a:bodyPr wrap="none">
            <a:spAutoFit/>
          </a:bodyPr>
          <a:lstStyle/>
          <a:p>
            <a:r>
              <a:rPr lang="en-US" u="sng" dirty="0">
                <a:latin typeface="charter"/>
                <a:hlinkClick r:id="rId3"/>
              </a:rPr>
              <a:t>http://localhost:8080/auth</a:t>
            </a:r>
            <a:endParaRPr lang="en-US" dirty="0"/>
          </a:p>
        </p:txBody>
      </p:sp>
      <p:pic>
        <p:nvPicPr>
          <p:cNvPr id="10" name="Picture 9"/>
          <p:cNvPicPr>
            <a:picLocks noChangeAspect="1"/>
          </p:cNvPicPr>
          <p:nvPr/>
        </p:nvPicPr>
        <p:blipFill>
          <a:blip r:embed="rId4"/>
          <a:stretch>
            <a:fillRect/>
          </a:stretch>
        </p:blipFill>
        <p:spPr>
          <a:xfrm>
            <a:off x="234053" y="889913"/>
            <a:ext cx="4511130" cy="4090796"/>
          </a:xfrm>
          <a:prstGeom prst="rect">
            <a:avLst/>
          </a:prstGeom>
        </p:spPr>
      </p:pic>
      <p:pic>
        <p:nvPicPr>
          <p:cNvPr id="11" name="Picture 10"/>
          <p:cNvPicPr>
            <a:picLocks noChangeAspect="1"/>
          </p:cNvPicPr>
          <p:nvPr/>
        </p:nvPicPr>
        <p:blipFill>
          <a:blip r:embed="rId5"/>
          <a:stretch>
            <a:fillRect/>
          </a:stretch>
        </p:blipFill>
        <p:spPr>
          <a:xfrm>
            <a:off x="4745183" y="957088"/>
            <a:ext cx="4066308" cy="3692237"/>
          </a:xfrm>
          <a:prstGeom prst="rect">
            <a:avLst/>
          </a:prstGeom>
        </p:spPr>
      </p:pic>
    </p:spTree>
    <p:extLst>
      <p:ext uri="{BB962C8B-B14F-4D97-AF65-F5344CB8AC3E}">
        <p14:creationId xmlns:p14="http://schemas.microsoft.com/office/powerpoint/2010/main" val="267006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292244" y="819905"/>
            <a:ext cx="8235229" cy="4123892"/>
          </a:xfrm>
          <a:prstGeom prst="rect">
            <a:avLst/>
          </a:prstGeom>
        </p:spPr>
      </p:pic>
      <p:sp>
        <p:nvSpPr>
          <p:cNvPr id="7" name="Rectangle 6"/>
          <p:cNvSpPr/>
          <p:nvPr/>
        </p:nvSpPr>
        <p:spPr>
          <a:xfrm>
            <a:off x="292245" y="121123"/>
            <a:ext cx="7265410" cy="307777"/>
          </a:xfrm>
          <a:prstGeom prst="rect">
            <a:avLst/>
          </a:prstGeom>
        </p:spPr>
        <p:txBody>
          <a:bodyPr wrap="square">
            <a:spAutoFit/>
          </a:bodyPr>
          <a:lstStyle/>
          <a:p>
            <a:r>
              <a:rPr lang="en-US" dirty="0">
                <a:solidFill>
                  <a:srgbClr val="292929"/>
                </a:solidFill>
                <a:latin typeface="charter"/>
              </a:rPr>
              <a:t>The first screen </a:t>
            </a:r>
            <a:r>
              <a:rPr lang="en-US" dirty="0" err="1">
                <a:solidFill>
                  <a:srgbClr val="292929"/>
                </a:solidFill>
                <a:latin typeface="charter"/>
              </a:rPr>
              <a:t>Keycloak</a:t>
            </a:r>
            <a:r>
              <a:rPr lang="en-US" dirty="0">
                <a:solidFill>
                  <a:srgbClr val="292929"/>
                </a:solidFill>
                <a:latin typeface="charter"/>
              </a:rPr>
              <a:t> shows after login is the </a:t>
            </a:r>
            <a:r>
              <a:rPr lang="en-US" b="1" dirty="0">
                <a:solidFill>
                  <a:srgbClr val="292929"/>
                </a:solidFill>
                <a:latin typeface="charter"/>
              </a:rPr>
              <a:t>Master realm</a:t>
            </a:r>
            <a:r>
              <a:rPr lang="en-US" dirty="0">
                <a:solidFill>
                  <a:srgbClr val="292929"/>
                </a:solidFill>
                <a:latin typeface="charter"/>
              </a:rPr>
              <a:t> details.</a:t>
            </a:r>
            <a:endParaRPr lang="en-US" dirty="0"/>
          </a:p>
        </p:txBody>
      </p:sp>
    </p:spTree>
    <p:extLst>
      <p:ext uri="{BB962C8B-B14F-4D97-AF65-F5344CB8AC3E}">
        <p14:creationId xmlns:p14="http://schemas.microsoft.com/office/powerpoint/2010/main" val="66707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1_Tema de Office">
  <a:themeElements>
    <a:clrScheme name="SHIFT Multiple 1">
      <a:dk1>
        <a:srgbClr val="000000"/>
      </a:dk1>
      <a:lt1>
        <a:srgbClr val="FFFFFF"/>
      </a:lt1>
      <a:dk2>
        <a:srgbClr val="999999"/>
      </a:dk2>
      <a:lt2>
        <a:srgbClr val="E7E6E6"/>
      </a:lt2>
      <a:accent1>
        <a:srgbClr val="6CB681"/>
      </a:accent1>
      <a:accent2>
        <a:srgbClr val="3F9F88"/>
      </a:accent2>
      <a:accent3>
        <a:srgbClr val="E7BD73"/>
      </a:accent3>
      <a:accent4>
        <a:srgbClr val="EEA258"/>
      </a:accent4>
      <a:accent5>
        <a:srgbClr val="B63840"/>
      </a:accent5>
      <a:accent6>
        <a:srgbClr val="8A1C32"/>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2087</TotalTime>
  <Words>361</Words>
  <Application>Microsoft Office PowerPoint</Application>
  <PresentationFormat>On-screen Show (16:9)</PresentationFormat>
  <Paragraphs>56</Paragraphs>
  <Slides>31</Slides>
  <Notes>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Times New Roman</vt:lpstr>
      <vt:lpstr>sohne</vt:lpstr>
      <vt:lpstr>Montserrat</vt:lpstr>
      <vt:lpstr>Calibri</vt:lpstr>
      <vt:lpstr>Menlo</vt:lpstr>
      <vt:lpstr>Raleway Thin</vt:lpstr>
      <vt:lpstr>charter</vt:lpstr>
      <vt:lpstr>Raleway</vt:lpstr>
      <vt:lpstr>1_Tema de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104</cp:revision>
  <dcterms:modified xsi:type="dcterms:W3CDTF">2021-04-27T02:59:11Z</dcterms:modified>
</cp:coreProperties>
</file>